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398" r:id="rId4"/>
    <p:sldId id="399" r:id="rId5"/>
    <p:sldId id="400" r:id="rId6"/>
    <p:sldId id="397" r:id="rId7"/>
    <p:sldId id="378" r:id="rId8"/>
    <p:sldId id="392" r:id="rId9"/>
    <p:sldId id="375" r:id="rId10"/>
    <p:sldId id="383" r:id="rId11"/>
    <p:sldId id="393" r:id="rId12"/>
    <p:sldId id="396" r:id="rId13"/>
    <p:sldId id="394" r:id="rId14"/>
    <p:sldId id="395" r:id="rId15"/>
    <p:sldId id="401" r:id="rId16"/>
    <p:sldId id="620" r:id="rId17"/>
    <p:sldId id="624" r:id="rId18"/>
    <p:sldId id="259" r:id="rId19"/>
    <p:sldId id="391" r:id="rId20"/>
    <p:sldId id="618" r:id="rId21"/>
    <p:sldId id="322" r:id="rId22"/>
    <p:sldId id="418" r:id="rId23"/>
    <p:sldId id="621" r:id="rId24"/>
    <p:sldId id="622" r:id="rId25"/>
    <p:sldId id="623" r:id="rId26"/>
    <p:sldId id="6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s.org/resources/ibms-mentoring-scheme/" TargetMode="External"/><Relationship Id="rId1" Type="http://schemas.openxmlformats.org/officeDocument/2006/relationships/hyperlink" Target="https://coachingandmentoring.se.leadershipacademy.nhs.uk/?_ga=2.98420575.1580491071.1655727310-98615442.1626875534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ms.org/resources/ibms-mentoring-scheme/" TargetMode="External"/><Relationship Id="rId1" Type="http://schemas.openxmlformats.org/officeDocument/2006/relationships/hyperlink" Target="https://coachingandmentoring.se.leadershipacademy.nhs.uk/?_ga=2.98420575.1580491071.1655727310-98615442.162687553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B7551-9655-4373-AF1C-C247FDE7E97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D1280BF-2EDF-4A11-8935-A5388487FD83}">
      <dgm:prSet phldrT="[Text]"/>
      <dgm:spPr/>
      <dgm:t>
        <a:bodyPr/>
        <a:lstStyle/>
        <a:p>
          <a:r>
            <a:rPr lang="en-GB" dirty="0"/>
            <a:t>South East Leadership and Lifelong Learning Team</a:t>
          </a:r>
        </a:p>
        <a:p>
          <a:r>
            <a:rPr lang="en-GB" dirty="0">
              <a:hlinkClick xmlns:r="http://schemas.openxmlformats.org/officeDocument/2006/relationships" r:id="rId1"/>
            </a:rPr>
            <a:t>Coaching and </a:t>
          </a:r>
        </a:p>
        <a:p>
          <a:pPr>
            <a:buNone/>
          </a:pPr>
          <a:r>
            <a:rPr lang="en-GB" dirty="0">
              <a:hlinkClick xmlns:r="http://schemas.openxmlformats.org/officeDocument/2006/relationships" r:id="rId1"/>
            </a:rPr>
            <a:t>Mentoring Register</a:t>
          </a:r>
          <a:r>
            <a:rPr lang="en-GB" dirty="0"/>
            <a:t> </a:t>
          </a:r>
        </a:p>
      </dgm:t>
    </dgm:pt>
    <dgm:pt modelId="{93A61C32-0DFD-437E-8B0C-A90972828F8B}" type="parTrans" cxnId="{159F179D-1210-4035-A02D-D8A95C737DE8}">
      <dgm:prSet/>
      <dgm:spPr/>
      <dgm:t>
        <a:bodyPr/>
        <a:lstStyle/>
        <a:p>
          <a:endParaRPr lang="en-GB"/>
        </a:p>
      </dgm:t>
    </dgm:pt>
    <dgm:pt modelId="{79D9256C-BC33-4A70-B791-75BC59034B53}" type="sibTrans" cxnId="{159F179D-1210-4035-A02D-D8A95C737DE8}">
      <dgm:prSet/>
      <dgm:spPr/>
      <dgm:t>
        <a:bodyPr/>
        <a:lstStyle/>
        <a:p>
          <a:endParaRPr lang="en-GB"/>
        </a:p>
      </dgm:t>
    </dgm:pt>
    <dgm:pt modelId="{53E16E4E-FE87-4A9F-B3FF-EA8C5705CE36}">
      <dgm:prSet phldrT="[Text]"/>
      <dgm:spPr/>
      <dgm:t>
        <a:bodyPr/>
        <a:lstStyle/>
        <a:p>
          <a:r>
            <a:rPr lang="en-GB" dirty="0"/>
            <a:t>IBMS mentoring scheme</a:t>
          </a:r>
        </a:p>
        <a:p>
          <a:r>
            <a:rPr lang="en-GB" dirty="0">
              <a:hlinkClick xmlns:r="http://schemas.openxmlformats.org/officeDocument/2006/relationships" r:id="rId2"/>
            </a:rPr>
            <a:t>IBMS Mentoring Scheme - Institute of Biomedical Science</a:t>
          </a:r>
          <a:endParaRPr lang="en-GB" dirty="0"/>
        </a:p>
      </dgm:t>
    </dgm:pt>
    <dgm:pt modelId="{9B354216-FB4A-4E00-A7F9-49DC817DD6D7}" type="parTrans" cxnId="{130B5E59-717D-4FB6-8F2C-04B344D24D69}">
      <dgm:prSet/>
      <dgm:spPr/>
      <dgm:t>
        <a:bodyPr/>
        <a:lstStyle/>
        <a:p>
          <a:endParaRPr lang="en-GB"/>
        </a:p>
      </dgm:t>
    </dgm:pt>
    <dgm:pt modelId="{246429E5-FBC3-4BB3-84F3-61C21015FB97}" type="sibTrans" cxnId="{130B5E59-717D-4FB6-8F2C-04B344D24D69}">
      <dgm:prSet/>
      <dgm:spPr/>
      <dgm:t>
        <a:bodyPr/>
        <a:lstStyle/>
        <a:p>
          <a:endParaRPr lang="en-GB"/>
        </a:p>
      </dgm:t>
    </dgm:pt>
    <dgm:pt modelId="{406F8389-48A2-4BDB-9091-3E6444920F58}">
      <dgm:prSet phldrT="[Text]"/>
      <dgm:spPr/>
      <dgm:t>
        <a:bodyPr/>
        <a:lstStyle/>
        <a:p>
          <a:r>
            <a:rPr lang="en-GB" dirty="0"/>
            <a:t>Reciprocal Mentoring DGT</a:t>
          </a:r>
        </a:p>
      </dgm:t>
    </dgm:pt>
    <dgm:pt modelId="{639537A1-2EB1-49EE-A609-19FCEBF140C9}" type="parTrans" cxnId="{8674D125-79CB-4373-B601-C46E5FC7023B}">
      <dgm:prSet/>
      <dgm:spPr/>
      <dgm:t>
        <a:bodyPr/>
        <a:lstStyle/>
        <a:p>
          <a:endParaRPr lang="en-GB"/>
        </a:p>
      </dgm:t>
    </dgm:pt>
    <dgm:pt modelId="{B7D0C62B-7F1F-4468-B9D5-A470BE98C221}" type="sibTrans" cxnId="{8674D125-79CB-4373-B601-C46E5FC7023B}">
      <dgm:prSet/>
      <dgm:spPr/>
      <dgm:t>
        <a:bodyPr/>
        <a:lstStyle/>
        <a:p>
          <a:endParaRPr lang="en-GB"/>
        </a:p>
      </dgm:t>
    </dgm:pt>
    <dgm:pt modelId="{A090E476-0D6E-4418-A1B9-7A67CE5B8AC8}">
      <dgm:prSet phldrT="[Text]"/>
      <dgm:spPr/>
      <dgm:t>
        <a:bodyPr/>
        <a:lstStyle/>
        <a:p>
          <a:r>
            <a:rPr lang="en-GB" dirty="0"/>
            <a:t>Reverse Mentoring</a:t>
          </a:r>
        </a:p>
        <a:p>
          <a:r>
            <a:rPr lang="en-GB" dirty="0"/>
            <a:t>MTW</a:t>
          </a:r>
        </a:p>
      </dgm:t>
    </dgm:pt>
    <dgm:pt modelId="{72DA737B-8FC0-4E83-84FD-EDBD0D5477F0}" type="parTrans" cxnId="{5CE81D99-AE85-4CC0-AA12-B821A670D1C0}">
      <dgm:prSet/>
      <dgm:spPr/>
      <dgm:t>
        <a:bodyPr/>
        <a:lstStyle/>
        <a:p>
          <a:endParaRPr lang="en-GB"/>
        </a:p>
      </dgm:t>
    </dgm:pt>
    <dgm:pt modelId="{53B5C0EC-3F00-43AF-9827-50099B09040D}" type="sibTrans" cxnId="{5CE81D99-AE85-4CC0-AA12-B821A670D1C0}">
      <dgm:prSet/>
      <dgm:spPr/>
      <dgm:t>
        <a:bodyPr/>
        <a:lstStyle/>
        <a:p>
          <a:endParaRPr lang="en-GB"/>
        </a:p>
      </dgm:t>
    </dgm:pt>
    <dgm:pt modelId="{92923E59-38A4-4DAA-9745-3D774660157B}">
      <dgm:prSet/>
      <dgm:spPr/>
      <dgm:t>
        <a:bodyPr/>
        <a:lstStyle/>
        <a:p>
          <a:r>
            <a:rPr lang="en-GB" dirty="0"/>
            <a:t>Mentoring as part of leadership development </a:t>
          </a:r>
        </a:p>
        <a:p>
          <a:r>
            <a:rPr lang="en-GB" dirty="0"/>
            <a:t>EKHUFT</a:t>
          </a:r>
        </a:p>
      </dgm:t>
    </dgm:pt>
    <dgm:pt modelId="{8A01530A-0DF7-4D3B-A63B-ED270C506CE7}" type="parTrans" cxnId="{75E5AB6D-B549-4D6B-B944-04D708AAC22F}">
      <dgm:prSet/>
      <dgm:spPr/>
      <dgm:t>
        <a:bodyPr/>
        <a:lstStyle/>
        <a:p>
          <a:endParaRPr lang="en-GB"/>
        </a:p>
      </dgm:t>
    </dgm:pt>
    <dgm:pt modelId="{1CF14094-F5D7-434E-BAB9-C6812CF0E39C}" type="sibTrans" cxnId="{75E5AB6D-B549-4D6B-B944-04D708AAC22F}">
      <dgm:prSet/>
      <dgm:spPr/>
      <dgm:t>
        <a:bodyPr/>
        <a:lstStyle/>
        <a:p>
          <a:endParaRPr lang="en-GB"/>
        </a:p>
      </dgm:t>
    </dgm:pt>
    <dgm:pt modelId="{84AD6C67-14DE-4569-A249-8579E6DF6984}">
      <dgm:prSet/>
      <dgm:spPr/>
      <dgm:t>
        <a:bodyPr/>
        <a:lstStyle/>
        <a:p>
          <a:r>
            <a:rPr lang="en-GB" dirty="0"/>
            <a:t>Healthcare Science Network mentoring</a:t>
          </a:r>
        </a:p>
        <a:p>
          <a:r>
            <a:rPr lang="en-GB" dirty="0"/>
            <a:t>markknight@nhs.net</a:t>
          </a:r>
        </a:p>
      </dgm:t>
    </dgm:pt>
    <dgm:pt modelId="{107E6876-13C2-41EB-86A4-CCE05AA2636E}" type="parTrans" cxnId="{CD986706-A13B-4A89-A3AC-94D1043A5186}">
      <dgm:prSet/>
      <dgm:spPr/>
    </dgm:pt>
    <dgm:pt modelId="{3644BE67-DEC3-4D4D-8F81-2FDC9226A6FC}" type="sibTrans" cxnId="{CD986706-A13B-4A89-A3AC-94D1043A5186}">
      <dgm:prSet/>
      <dgm:spPr/>
    </dgm:pt>
    <dgm:pt modelId="{54451DEB-8937-4FAC-918A-EDC9C2FDFFF8}" type="pres">
      <dgm:prSet presAssocID="{927B7551-9655-4373-AF1C-C247FDE7E97F}" presName="diagram" presStyleCnt="0">
        <dgm:presLayoutVars>
          <dgm:dir/>
          <dgm:resizeHandles val="exact"/>
        </dgm:presLayoutVars>
      </dgm:prSet>
      <dgm:spPr/>
    </dgm:pt>
    <dgm:pt modelId="{A3910E52-B339-4348-8AA2-7708A7E694E7}" type="pres">
      <dgm:prSet presAssocID="{ED1280BF-2EDF-4A11-8935-A5388487FD83}" presName="node" presStyleLbl="node1" presStyleIdx="0" presStyleCnt="6" custLinFactNeighborX="0" custLinFactNeighborY="-2013">
        <dgm:presLayoutVars>
          <dgm:bulletEnabled val="1"/>
        </dgm:presLayoutVars>
      </dgm:prSet>
      <dgm:spPr/>
    </dgm:pt>
    <dgm:pt modelId="{A9EDAC69-5AFF-4CFF-8C05-F2DC091FE75D}" type="pres">
      <dgm:prSet presAssocID="{79D9256C-BC33-4A70-B791-75BC59034B53}" presName="sibTrans" presStyleCnt="0"/>
      <dgm:spPr/>
    </dgm:pt>
    <dgm:pt modelId="{D97D63DF-90E4-4E92-A656-89F2006385D8}" type="pres">
      <dgm:prSet presAssocID="{53E16E4E-FE87-4A9F-B3FF-EA8C5705CE36}" presName="node" presStyleLbl="node1" presStyleIdx="1" presStyleCnt="6" custLinFactNeighborX="-2420" custLinFactNeighborY="-2013">
        <dgm:presLayoutVars>
          <dgm:bulletEnabled val="1"/>
        </dgm:presLayoutVars>
      </dgm:prSet>
      <dgm:spPr/>
    </dgm:pt>
    <dgm:pt modelId="{0194A951-3579-4FD3-99AB-730A44AF7BA1}" type="pres">
      <dgm:prSet presAssocID="{246429E5-FBC3-4BB3-84F3-61C21015FB97}" presName="sibTrans" presStyleCnt="0"/>
      <dgm:spPr/>
    </dgm:pt>
    <dgm:pt modelId="{52266AEE-3FC4-4898-9584-DB1061EBB0C3}" type="pres">
      <dgm:prSet presAssocID="{84AD6C67-14DE-4569-A249-8579E6DF6984}" presName="node" presStyleLbl="node1" presStyleIdx="2" presStyleCnt="6">
        <dgm:presLayoutVars>
          <dgm:bulletEnabled val="1"/>
        </dgm:presLayoutVars>
      </dgm:prSet>
      <dgm:spPr/>
    </dgm:pt>
    <dgm:pt modelId="{5788B5E4-30BA-4507-9B1D-C8725AFA0C00}" type="pres">
      <dgm:prSet presAssocID="{3644BE67-DEC3-4D4D-8F81-2FDC9226A6FC}" presName="sibTrans" presStyleCnt="0"/>
      <dgm:spPr/>
    </dgm:pt>
    <dgm:pt modelId="{C6BC07B7-2F7A-411B-B47C-F2AE3F87C08D}" type="pres">
      <dgm:prSet presAssocID="{406F8389-48A2-4BDB-9091-3E6444920F58}" presName="node" presStyleLbl="node1" presStyleIdx="3" presStyleCnt="6" custLinFactY="18463" custLinFactNeighborX="-2722" custLinFactNeighborY="100000">
        <dgm:presLayoutVars>
          <dgm:bulletEnabled val="1"/>
        </dgm:presLayoutVars>
      </dgm:prSet>
      <dgm:spPr/>
    </dgm:pt>
    <dgm:pt modelId="{8015E04E-AC34-4531-96A3-F9E6712F802C}" type="pres">
      <dgm:prSet presAssocID="{B7D0C62B-7F1F-4468-B9D5-A470BE98C221}" presName="sibTrans" presStyleCnt="0"/>
      <dgm:spPr/>
    </dgm:pt>
    <dgm:pt modelId="{260A9675-A1F3-4A34-9635-A81E449A210C}" type="pres">
      <dgm:prSet presAssocID="{A090E476-0D6E-4418-A1B9-7A67CE5B8AC8}" presName="node" presStyleLbl="node1" presStyleIdx="4" presStyleCnt="6" custLinFactNeighborX="-2372" custLinFactNeighborY="-508">
        <dgm:presLayoutVars>
          <dgm:bulletEnabled val="1"/>
        </dgm:presLayoutVars>
      </dgm:prSet>
      <dgm:spPr/>
    </dgm:pt>
    <dgm:pt modelId="{91ED3353-6155-44E3-9B23-A81295D4D23E}" type="pres">
      <dgm:prSet presAssocID="{53B5C0EC-3F00-43AF-9827-50099B09040D}" presName="sibTrans" presStyleCnt="0"/>
      <dgm:spPr/>
    </dgm:pt>
    <dgm:pt modelId="{AA09E3DA-6F5F-461F-9513-314FE74A8C85}" type="pres">
      <dgm:prSet presAssocID="{92923E59-38A4-4DAA-9745-3D774660157B}" presName="node" presStyleLbl="node1" presStyleIdx="5" presStyleCnt="6" custLinFactNeighborX="0" custLinFactNeighborY="1008">
        <dgm:presLayoutVars>
          <dgm:bulletEnabled val="1"/>
        </dgm:presLayoutVars>
      </dgm:prSet>
      <dgm:spPr/>
    </dgm:pt>
  </dgm:ptLst>
  <dgm:cxnLst>
    <dgm:cxn modelId="{CD986706-A13B-4A89-A3AC-94D1043A5186}" srcId="{927B7551-9655-4373-AF1C-C247FDE7E97F}" destId="{84AD6C67-14DE-4569-A249-8579E6DF6984}" srcOrd="2" destOrd="0" parTransId="{107E6876-13C2-41EB-86A4-CCE05AA2636E}" sibTransId="{3644BE67-DEC3-4D4D-8F81-2FDC9226A6FC}"/>
    <dgm:cxn modelId="{9B87F814-D123-4B8C-990F-5F566804B4B6}" type="presOf" srcId="{ED1280BF-2EDF-4A11-8935-A5388487FD83}" destId="{A3910E52-B339-4348-8AA2-7708A7E694E7}" srcOrd="0" destOrd="0" presId="urn:microsoft.com/office/officeart/2005/8/layout/default"/>
    <dgm:cxn modelId="{027F9D18-9A6D-4DA4-A948-1C559775FCBF}" type="presOf" srcId="{92923E59-38A4-4DAA-9745-3D774660157B}" destId="{AA09E3DA-6F5F-461F-9513-314FE74A8C85}" srcOrd="0" destOrd="0" presId="urn:microsoft.com/office/officeart/2005/8/layout/default"/>
    <dgm:cxn modelId="{8674D125-79CB-4373-B601-C46E5FC7023B}" srcId="{927B7551-9655-4373-AF1C-C247FDE7E97F}" destId="{406F8389-48A2-4BDB-9091-3E6444920F58}" srcOrd="3" destOrd="0" parTransId="{639537A1-2EB1-49EE-A609-19FCEBF140C9}" sibTransId="{B7D0C62B-7F1F-4468-B9D5-A470BE98C221}"/>
    <dgm:cxn modelId="{FE9EF360-E891-4914-94FC-EAFEB2106863}" type="presOf" srcId="{927B7551-9655-4373-AF1C-C247FDE7E97F}" destId="{54451DEB-8937-4FAC-918A-EDC9C2FDFFF8}" srcOrd="0" destOrd="0" presId="urn:microsoft.com/office/officeart/2005/8/layout/default"/>
    <dgm:cxn modelId="{75E5AB6D-B549-4D6B-B944-04D708AAC22F}" srcId="{927B7551-9655-4373-AF1C-C247FDE7E97F}" destId="{92923E59-38A4-4DAA-9745-3D774660157B}" srcOrd="5" destOrd="0" parTransId="{8A01530A-0DF7-4D3B-A63B-ED270C506CE7}" sibTransId="{1CF14094-F5D7-434E-BAB9-C6812CF0E39C}"/>
    <dgm:cxn modelId="{130B5E59-717D-4FB6-8F2C-04B344D24D69}" srcId="{927B7551-9655-4373-AF1C-C247FDE7E97F}" destId="{53E16E4E-FE87-4A9F-B3FF-EA8C5705CE36}" srcOrd="1" destOrd="0" parTransId="{9B354216-FB4A-4E00-A7F9-49DC817DD6D7}" sibTransId="{246429E5-FBC3-4BB3-84F3-61C21015FB97}"/>
    <dgm:cxn modelId="{93C70E91-FBB6-4CB1-ACD6-E90B3127DB57}" type="presOf" srcId="{406F8389-48A2-4BDB-9091-3E6444920F58}" destId="{C6BC07B7-2F7A-411B-B47C-F2AE3F87C08D}" srcOrd="0" destOrd="0" presId="urn:microsoft.com/office/officeart/2005/8/layout/default"/>
    <dgm:cxn modelId="{5CE81D99-AE85-4CC0-AA12-B821A670D1C0}" srcId="{927B7551-9655-4373-AF1C-C247FDE7E97F}" destId="{A090E476-0D6E-4418-A1B9-7A67CE5B8AC8}" srcOrd="4" destOrd="0" parTransId="{72DA737B-8FC0-4E83-84FD-EDBD0D5477F0}" sibTransId="{53B5C0EC-3F00-43AF-9827-50099B09040D}"/>
    <dgm:cxn modelId="{1933EA9C-C52D-47AD-9FC3-536A1E54C596}" type="presOf" srcId="{53E16E4E-FE87-4A9F-B3FF-EA8C5705CE36}" destId="{D97D63DF-90E4-4E92-A656-89F2006385D8}" srcOrd="0" destOrd="0" presId="urn:microsoft.com/office/officeart/2005/8/layout/default"/>
    <dgm:cxn modelId="{159F179D-1210-4035-A02D-D8A95C737DE8}" srcId="{927B7551-9655-4373-AF1C-C247FDE7E97F}" destId="{ED1280BF-2EDF-4A11-8935-A5388487FD83}" srcOrd="0" destOrd="0" parTransId="{93A61C32-0DFD-437E-8B0C-A90972828F8B}" sibTransId="{79D9256C-BC33-4A70-B791-75BC59034B53}"/>
    <dgm:cxn modelId="{F25D30B3-5B59-4F5D-88C5-E55200A8782C}" type="presOf" srcId="{A090E476-0D6E-4418-A1B9-7A67CE5B8AC8}" destId="{260A9675-A1F3-4A34-9635-A81E449A210C}" srcOrd="0" destOrd="0" presId="urn:microsoft.com/office/officeart/2005/8/layout/default"/>
    <dgm:cxn modelId="{462C74DD-962F-40CD-9276-817EC9FE8117}" type="presOf" srcId="{84AD6C67-14DE-4569-A249-8579E6DF6984}" destId="{52266AEE-3FC4-4898-9584-DB1061EBB0C3}" srcOrd="0" destOrd="0" presId="urn:microsoft.com/office/officeart/2005/8/layout/default"/>
    <dgm:cxn modelId="{6715C4FE-BD89-4787-807F-1B3C6ED2DABA}" type="presParOf" srcId="{54451DEB-8937-4FAC-918A-EDC9C2FDFFF8}" destId="{A3910E52-B339-4348-8AA2-7708A7E694E7}" srcOrd="0" destOrd="0" presId="urn:microsoft.com/office/officeart/2005/8/layout/default"/>
    <dgm:cxn modelId="{6C94E371-5A25-4F94-B162-606BAAC746C5}" type="presParOf" srcId="{54451DEB-8937-4FAC-918A-EDC9C2FDFFF8}" destId="{A9EDAC69-5AFF-4CFF-8C05-F2DC091FE75D}" srcOrd="1" destOrd="0" presId="urn:microsoft.com/office/officeart/2005/8/layout/default"/>
    <dgm:cxn modelId="{B30F3E63-C17A-4819-8686-72B6199F23BD}" type="presParOf" srcId="{54451DEB-8937-4FAC-918A-EDC9C2FDFFF8}" destId="{D97D63DF-90E4-4E92-A656-89F2006385D8}" srcOrd="2" destOrd="0" presId="urn:microsoft.com/office/officeart/2005/8/layout/default"/>
    <dgm:cxn modelId="{7AFBB0D3-9718-4740-989D-E647EA03E006}" type="presParOf" srcId="{54451DEB-8937-4FAC-918A-EDC9C2FDFFF8}" destId="{0194A951-3579-4FD3-99AB-730A44AF7BA1}" srcOrd="3" destOrd="0" presId="urn:microsoft.com/office/officeart/2005/8/layout/default"/>
    <dgm:cxn modelId="{6BC27AB7-18D9-40F6-8560-E636C64C84C2}" type="presParOf" srcId="{54451DEB-8937-4FAC-918A-EDC9C2FDFFF8}" destId="{52266AEE-3FC4-4898-9584-DB1061EBB0C3}" srcOrd="4" destOrd="0" presId="urn:microsoft.com/office/officeart/2005/8/layout/default"/>
    <dgm:cxn modelId="{511FDC1D-3192-4DD0-9C0F-CEF94F817D6C}" type="presParOf" srcId="{54451DEB-8937-4FAC-918A-EDC9C2FDFFF8}" destId="{5788B5E4-30BA-4507-9B1D-C8725AFA0C00}" srcOrd="5" destOrd="0" presId="urn:microsoft.com/office/officeart/2005/8/layout/default"/>
    <dgm:cxn modelId="{BFC8CC40-FB15-43C0-876F-3DD25B483328}" type="presParOf" srcId="{54451DEB-8937-4FAC-918A-EDC9C2FDFFF8}" destId="{C6BC07B7-2F7A-411B-B47C-F2AE3F87C08D}" srcOrd="6" destOrd="0" presId="urn:microsoft.com/office/officeart/2005/8/layout/default"/>
    <dgm:cxn modelId="{C9CE6859-B3F2-42C2-8770-B3D80973A359}" type="presParOf" srcId="{54451DEB-8937-4FAC-918A-EDC9C2FDFFF8}" destId="{8015E04E-AC34-4531-96A3-F9E6712F802C}" srcOrd="7" destOrd="0" presId="urn:microsoft.com/office/officeart/2005/8/layout/default"/>
    <dgm:cxn modelId="{887D272B-829F-4E41-AEDB-03792312119D}" type="presParOf" srcId="{54451DEB-8937-4FAC-918A-EDC9C2FDFFF8}" destId="{260A9675-A1F3-4A34-9635-A81E449A210C}" srcOrd="8" destOrd="0" presId="urn:microsoft.com/office/officeart/2005/8/layout/default"/>
    <dgm:cxn modelId="{49CCF84C-CF2D-4366-B930-39910F2291F0}" type="presParOf" srcId="{54451DEB-8937-4FAC-918A-EDC9C2FDFFF8}" destId="{91ED3353-6155-44E3-9B23-A81295D4D23E}" srcOrd="9" destOrd="0" presId="urn:microsoft.com/office/officeart/2005/8/layout/default"/>
    <dgm:cxn modelId="{EF992518-CDAC-4CEC-B7B7-E94753D64B49}" type="presParOf" srcId="{54451DEB-8937-4FAC-918A-EDC9C2FDFFF8}" destId="{AA09E3DA-6F5F-461F-9513-314FE74A8C8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10E52-B339-4348-8AA2-7708A7E694E7}">
      <dsp:nvSpPr>
        <dsp:cNvPr id="0" name=""/>
        <dsp:cNvSpPr/>
      </dsp:nvSpPr>
      <dsp:spPr>
        <a:xfrm>
          <a:off x="0" y="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South East Leadership and Lifelong Learning Team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hlinkClick xmlns:r="http://schemas.openxmlformats.org/officeDocument/2006/relationships" r:id="rId1"/>
            </a:rPr>
            <a:t>Coaching and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hlinkClick xmlns:r="http://schemas.openxmlformats.org/officeDocument/2006/relationships" r:id="rId1"/>
            </a:rPr>
            <a:t>Mentoring Register</a:t>
          </a:r>
          <a:r>
            <a:rPr lang="en-GB" sz="2200" kern="1200" dirty="0"/>
            <a:t> </a:t>
          </a:r>
        </a:p>
      </dsp:txBody>
      <dsp:txXfrm>
        <a:off x="0" y="0"/>
        <a:ext cx="3286125" cy="1971675"/>
      </dsp:txXfrm>
    </dsp:sp>
    <dsp:sp modelId="{D97D63DF-90E4-4E92-A656-89F2006385D8}">
      <dsp:nvSpPr>
        <dsp:cNvPr id="0" name=""/>
        <dsp:cNvSpPr/>
      </dsp:nvSpPr>
      <dsp:spPr>
        <a:xfrm>
          <a:off x="3535213" y="0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IBMS mentoring scheme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hlinkClick xmlns:r="http://schemas.openxmlformats.org/officeDocument/2006/relationships" r:id="rId2"/>
            </a:rPr>
            <a:t>IBMS Mentoring Scheme - Institute of Biomedical Science</a:t>
          </a:r>
          <a:endParaRPr lang="en-GB" sz="2200" kern="1200" dirty="0"/>
        </a:p>
      </dsp:txBody>
      <dsp:txXfrm>
        <a:off x="3535213" y="0"/>
        <a:ext cx="3286125" cy="1971675"/>
      </dsp:txXfrm>
    </dsp:sp>
    <dsp:sp modelId="{52266AEE-3FC4-4898-9584-DB1061EBB0C3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Healthcare Science Network mentoring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markknight@nhs.net</a:t>
          </a:r>
        </a:p>
      </dsp:txBody>
      <dsp:txXfrm>
        <a:off x="7229475" y="39687"/>
        <a:ext cx="3286125" cy="1971675"/>
      </dsp:txXfrm>
    </dsp:sp>
    <dsp:sp modelId="{C6BC07B7-2F7A-411B-B47C-F2AE3F87C08D}">
      <dsp:nvSpPr>
        <dsp:cNvPr id="0" name=""/>
        <dsp:cNvSpPr/>
      </dsp:nvSpPr>
      <dsp:spPr>
        <a:xfrm>
          <a:off x="0" y="2379663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Reciprocal Mentoring DGT</a:t>
          </a:r>
        </a:p>
      </dsp:txBody>
      <dsp:txXfrm>
        <a:off x="0" y="2379663"/>
        <a:ext cx="3286125" cy="1971675"/>
      </dsp:txXfrm>
    </dsp:sp>
    <dsp:sp modelId="{260A9675-A1F3-4A34-9635-A81E449A210C}">
      <dsp:nvSpPr>
        <dsp:cNvPr id="0" name=""/>
        <dsp:cNvSpPr/>
      </dsp:nvSpPr>
      <dsp:spPr>
        <a:xfrm>
          <a:off x="3536790" y="2329959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Reverse Mentoring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MTW</a:t>
          </a:r>
        </a:p>
      </dsp:txBody>
      <dsp:txXfrm>
        <a:off x="3536790" y="2329959"/>
        <a:ext cx="3286125" cy="1971675"/>
      </dsp:txXfrm>
    </dsp:sp>
    <dsp:sp modelId="{AA09E3DA-6F5F-461F-9513-314FE74A8C85}">
      <dsp:nvSpPr>
        <dsp:cNvPr id="0" name=""/>
        <dsp:cNvSpPr/>
      </dsp:nvSpPr>
      <dsp:spPr>
        <a:xfrm>
          <a:off x="7229475" y="2359849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Mentoring as part of leadership development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EKHUFT</a:t>
          </a:r>
        </a:p>
      </dsp:txBody>
      <dsp:txXfrm>
        <a:off x="7229475" y="2359849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9C9F4-BF2B-4A31-B498-910C52099F82}" type="datetimeFigureOut">
              <a:rPr lang="en-GB" smtClean="0"/>
              <a:t>01/11/2022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58A7E-5343-45F4-83EE-9ED506585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8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5392-E4B3-4489-B048-A52FB8315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9FE29-6DDC-45AC-B24F-C7308E30E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0AB68-66C8-4541-B00C-1DA8565E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125-5234-46ED-9131-FBDE89641E29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525DF-ED6D-4434-A419-B644888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9D097-046D-467F-8CC8-0D7B2A70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7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7F7A-5B28-48B8-89D7-D3A7AF64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BFBEE-A03C-4DAD-AE00-8FA25DE3C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5E7AA-2512-4603-B1F5-45815694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E434-C5B3-4502-9BFD-89024BEA62FB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31C0-ABA2-4F71-A4D6-BEFA52BE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A3BA-4E5A-4109-8437-1354B112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2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54C24-24EA-41BA-9034-C9209AFC0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E5850-D013-45A3-AB67-4697FD67D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CA6E-BACE-4E38-B103-9F40EB8A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B5B-B98D-4F2F-AE1F-C123CE93AFBE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5501A-888A-44BD-ADBA-0F385AFF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2ECA-F8B0-4C74-9C51-CFFE01C0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24" y="1034717"/>
            <a:ext cx="11184842" cy="4559968"/>
          </a:xfrm>
          <a:prstGeom prst="rect">
            <a:avLst/>
          </a:prstGeom>
        </p:spPr>
        <p:txBody>
          <a:bodyPr/>
          <a:lstStyle>
            <a:lvl1pPr>
              <a:buClr>
                <a:srgbClr val="BD007A"/>
              </a:buClr>
              <a:defRPr sz="2000"/>
            </a:lvl1pPr>
            <a:lvl2pPr marL="603647" indent="-232172">
              <a:buClr>
                <a:srgbClr val="BD007A"/>
              </a:buClr>
              <a:buFont typeface="Symbol" panose="05050102010706020507" pitchFamily="18" charset="2"/>
              <a:buChar char="-"/>
              <a:defRPr sz="1800"/>
            </a:lvl2pPr>
            <a:lvl3pPr marL="928688" indent="-185738">
              <a:buClr>
                <a:srgbClr val="BD007A"/>
              </a:buClr>
              <a:buFont typeface="Courier New" panose="02070309020205020404" pitchFamily="49" charset="0"/>
              <a:buChar char="o"/>
              <a:defRPr sz="1600"/>
            </a:lvl3pPr>
            <a:lvl4pPr marL="1300163" indent="-185738">
              <a:buClr>
                <a:srgbClr val="BD007A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rgbClr val="BD007A"/>
              </a:buCl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2123" y="476769"/>
            <a:ext cx="11456748" cy="40153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9858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01AD-0348-4A23-99FD-E5F2702B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4607-F325-4CA2-95C5-84A56B264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1C4B-4F36-4520-9E52-459A3525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67AB-5F7A-44EB-8021-A2003E2C63B4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3C6C-B1D7-4F4C-BC02-9377BD7E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EB2CA-576F-4251-9D1E-F5404726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1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A849-7D8A-4317-9893-0E5B7B5A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18413-0391-423D-A362-C56844898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8CC92-06BE-47A3-BCB5-4D333266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9FE4-78D0-48CD-9DF3-7F536A63AFBC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8120E-DAF5-46D0-B2A1-BE96D361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6A57-C973-4D24-936C-53613F86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6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41ED-B45C-44F3-B208-55307A17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66D8-6F3A-4169-9E79-EA24DD21A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5CBA4-0A08-43E7-8A46-A473CDD51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48610-855F-441A-9034-418EE40F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F5C4-E7CC-48BF-93C0-BE4DF40E4F48}" type="datetime1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9A0A3-34E4-445E-A2F0-9C1F6765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1A000-68F9-4946-AC95-62484487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CF1F-76C3-40F0-BA3E-B4970856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97FF5-7B71-48C2-BB93-63A88CEB7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61F6C-E835-497B-A31C-066BC07C9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5BED2-AE09-4247-B4FA-7457F8F27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FCDAF-8DE6-44AF-B2AA-9A094E905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B567C-8185-40ED-8FE0-9278DC12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76A6B-A8FF-4555-9CF7-C673448CA4F7}" type="datetime1">
              <a:rPr lang="en-GB" smtClean="0"/>
              <a:t>01/11/2022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2181B-A600-4176-A11C-0AD6CF364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7F9B12-ED6B-48C3-8C67-AF22AF5D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49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9C68-FBA2-4BB7-AA4B-E30C0CDF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7F1DA-474E-451A-8A1C-17CE349A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1727-5374-4343-B0D3-D8A96990DB7F}" type="datetime1">
              <a:rPr lang="en-GB" smtClean="0"/>
              <a:t>01/11/2022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37C54-5E3F-431F-B2AF-DF4F9CF5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41C91-01E5-48FC-9C0F-7B4655E6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3E4D2-A176-4987-9C11-B3CC15E2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6398-EA9A-4FAC-961C-47EF596554EB}" type="datetime1">
              <a:rPr lang="en-GB" smtClean="0"/>
              <a:t>01/11/2022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1A887-CF08-4348-A28A-75E9C7D5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97614-9A76-41A8-A1F5-359D6B0C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2FBB0-FA3E-4E36-B4F9-F81AD38D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BC63-674D-47F8-A377-A3C58990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6044-AA50-4B84-8F83-A7132429C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495D6-F46D-4902-B416-34F55289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CD739-D1F9-4F04-A24A-08A70DA03C98}" type="datetime1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E1475-F7AA-448A-812A-5BCD5002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C9CED-BDB4-4EAF-B69E-19D556FA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6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6CA2-EE1D-4C5D-911B-3B8A5093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A4D6F-9E48-4682-A214-BBC0F7566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1D406-0EAB-45C1-9485-DA991AB9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D6607-BAF8-4781-A35A-00689DFF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D6E3-2BD5-4009-B962-11B394B347E1}" type="datetime1">
              <a:rPr lang="en-GB" smtClean="0"/>
              <a:t>01/11/2022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A4E46-84B6-47FB-A426-3C400291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64F12-093D-49F2-9423-DCD08655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9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94EBA-91AA-46C1-893C-0449E176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6A38C-F8C6-488F-B129-F4FB11E31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F2BB-DFDC-4B72-812F-619E37C2D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BB5B-2497-4718-9A15-C41613A7468B}" type="datetime1">
              <a:rPr lang="en-GB" smtClean="0"/>
              <a:t>01/11/2022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F3862-C700-40DE-9BC9-D2023A3D4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DBDA-75A4-423B-BB7A-CF739B2BD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71FC-4578-486B-8E62-99A67BFBC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STP-Footer.gif">
            <a:extLst>
              <a:ext uri="{FF2B5EF4-FFF2-40B4-BE49-F238E27FC236}">
                <a16:creationId xmlns:a16="http://schemas.microsoft.com/office/drawing/2014/main" id="{7F740623-EFBB-4746-841B-65C20A62C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4" t="76491" r="2237" b="3683"/>
          <a:stretch>
            <a:fillRect/>
          </a:stretch>
        </p:blipFill>
        <p:spPr bwMode="auto">
          <a:xfrm>
            <a:off x="10329986" y="5489576"/>
            <a:ext cx="184052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49B70661-DC1F-4E36-AB73-D94AC38FE5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2278" y="430214"/>
            <a:ext cx="1075201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35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hf hdr="0" dt="0"/>
  <p:txStyles>
    <p:titleStyle>
      <a:lvl1pPr algn="l" defTabSz="371475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Arial"/>
          <a:ea typeface="+mj-ea"/>
          <a:cs typeface="Arial"/>
        </a:defRPr>
      </a:lvl1pPr>
      <a:lvl2pPr algn="l" defTabSz="37147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defTabSz="37147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defTabSz="37147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defTabSz="37147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defTabSz="37147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defTabSz="37147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defTabSz="37147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defTabSz="37147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277813" indent="-277813" algn="l" defTabSz="371475" rtl="0" eaLnBrk="0" fontAlgn="base" hangingPunct="0">
        <a:spcBef>
          <a:spcPct val="20000"/>
        </a:spcBef>
        <a:spcAft>
          <a:spcPts val="488"/>
        </a:spcAft>
        <a:buClr>
          <a:schemeClr val="accent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603250" indent="-231775" algn="l" defTabSz="371475" rtl="0" eaLnBrk="0" fontAlgn="base" hangingPunct="0">
        <a:spcBef>
          <a:spcPct val="20000"/>
        </a:spcBef>
        <a:spcAft>
          <a:spcPts val="488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928688" indent="-185738" algn="l" defTabSz="371475" rtl="0" eaLnBrk="0" fontAlgn="base" hangingPunct="0">
        <a:spcBef>
          <a:spcPct val="20000"/>
        </a:spcBef>
        <a:spcAft>
          <a:spcPts val="488"/>
        </a:spcAft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/>
          <a:ea typeface="+mn-ea"/>
          <a:cs typeface="Arial"/>
        </a:defRPr>
      </a:lvl3pPr>
      <a:lvl4pPr marL="1300163" indent="-185738" algn="l" defTabSz="371475" rtl="0" eaLnBrk="0" fontAlgn="base" hangingPunct="0">
        <a:spcBef>
          <a:spcPct val="20000"/>
        </a:spcBef>
        <a:spcAft>
          <a:spcPts val="488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671638" indent="-185738" algn="l" defTabSz="371475" rtl="0" eaLnBrk="0" fontAlgn="base" hangingPunct="0">
        <a:spcBef>
          <a:spcPct val="20000"/>
        </a:spcBef>
        <a:spcAft>
          <a:spcPts val="488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04311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hatedsaid.wordpress.com/2016/05/15/whats-behind-the-story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oachingandmentoring.se.leadershipacademy.nhs.uk/?_ga=2.98420575.1580491071.1655727310-98615442.16268755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byrawpixel/45739295252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2CE050-BCB8-49B1-8A69-D4D366351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91" y="404769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2</a:t>
            </a:r>
            <a:r>
              <a:rPr lang="en-GB" b="1" baseline="30000" dirty="0"/>
              <a:t>nd</a:t>
            </a:r>
            <a:r>
              <a:rPr lang="en-GB" b="1" dirty="0"/>
              <a:t> Network Virtual Conference </a:t>
            </a:r>
          </a:p>
          <a:p>
            <a:pPr algn="l"/>
            <a:r>
              <a:rPr lang="en-GB" b="1" dirty="0"/>
              <a:t>November 2</a:t>
            </a:r>
            <a:r>
              <a:rPr lang="en-GB" b="1" baseline="30000" dirty="0"/>
              <a:t>nd</a:t>
            </a:r>
            <a:r>
              <a:rPr lang="en-GB" b="1" dirty="0"/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5946A-504D-4D68-B568-64282DE9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4" y="189436"/>
            <a:ext cx="2490716" cy="6849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739417-C7CA-4723-98DC-D211CAF7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754AD-F18C-42E2-B443-9FCA36244B0C}"/>
              </a:ext>
            </a:extLst>
          </p:cNvPr>
          <p:cNvSpPr/>
          <p:nvPr/>
        </p:nvSpPr>
        <p:spPr>
          <a:xfrm>
            <a:off x="2954090" y="1154542"/>
            <a:ext cx="6016939" cy="1569660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0099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1536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213"/>
            <a:ext cx="10515600" cy="1325563"/>
          </a:xfrm>
        </p:spPr>
        <p:txBody>
          <a:bodyPr/>
          <a:lstStyle/>
          <a:p>
            <a:r>
              <a:rPr lang="en-GB" b="1" dirty="0"/>
              <a:t>What is Reciprocal Mentoring?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442852"/>
            <a:ext cx="10515600" cy="4826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Benefits for the mentors:</a:t>
            </a:r>
            <a:endParaRPr lang="en-GB" dirty="0"/>
          </a:p>
          <a:p>
            <a:pPr lvl="0">
              <a:lnSpc>
                <a:spcPct val="110000"/>
              </a:lnSpc>
            </a:pPr>
            <a:r>
              <a:rPr lang="en-GB" dirty="0"/>
              <a:t>Challenge from a different perspective</a:t>
            </a:r>
          </a:p>
          <a:p>
            <a:pPr lvl="0">
              <a:lnSpc>
                <a:spcPct val="110000"/>
              </a:lnSpc>
            </a:pPr>
            <a:r>
              <a:rPr lang="en-GB" dirty="0"/>
              <a:t>Increased understanding of the ways in which their behaviours, beliefs, policies and practices impact upon the lived experience of people within the Trust</a:t>
            </a:r>
          </a:p>
          <a:p>
            <a:pPr lvl="0">
              <a:lnSpc>
                <a:spcPct val="110000"/>
              </a:lnSpc>
            </a:pPr>
            <a:r>
              <a:rPr lang="en-GB" dirty="0"/>
              <a:t>Confidence in challenging beliefs and behaviours with peers and influencing decision making</a:t>
            </a:r>
          </a:p>
          <a:p>
            <a:pPr lvl="0">
              <a:lnSpc>
                <a:spcPct val="110000"/>
              </a:lnSpc>
            </a:pPr>
            <a:r>
              <a:rPr lang="en-GB" dirty="0"/>
              <a:t>Motivating others to take action that would make a change for mentees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78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213"/>
            <a:ext cx="10515600" cy="1325563"/>
          </a:xfrm>
        </p:spPr>
        <p:txBody>
          <a:bodyPr/>
          <a:lstStyle/>
          <a:p>
            <a:r>
              <a:rPr lang="en-GB" b="1" dirty="0"/>
              <a:t>Personal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442852"/>
            <a:ext cx="10515600" cy="48266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Patrick and Sonali share their </a:t>
            </a:r>
          </a:p>
          <a:p>
            <a:pPr marL="0" indent="0">
              <a:buNone/>
            </a:pPr>
            <a:r>
              <a:rPr lang="en-GB" dirty="0"/>
              <a:t>experiences of mentoring and </a:t>
            </a:r>
          </a:p>
          <a:p>
            <a:pPr marL="0" indent="0">
              <a:buNone/>
            </a:pPr>
            <a:r>
              <a:rPr lang="en-GB" dirty="0"/>
              <a:t>how their mentors </a:t>
            </a:r>
          </a:p>
          <a:p>
            <a:pPr marL="0" indent="0">
              <a:buNone/>
            </a:pPr>
            <a:r>
              <a:rPr lang="en-GB" dirty="0"/>
              <a:t>benefited as well as them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215F4-E829-4CF2-98BE-9BD4B6F0D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21130" y="1886757"/>
            <a:ext cx="6272695" cy="3528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89C547-A817-49AB-868F-307BA8CDB190}"/>
              </a:ext>
            </a:extLst>
          </p:cNvPr>
          <p:cNvSpPr txBox="1"/>
          <p:nvPr/>
        </p:nvSpPr>
        <p:spPr>
          <a:xfrm>
            <a:off x="8199782" y="5527219"/>
            <a:ext cx="3694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hatedsaid.wordpress.com/2016/05/15/whats-behind-the-story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9489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FD81-A257-466C-8914-E807065D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Proposed KMPN mentoring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1521-6431-454D-99BF-EF3BF08E3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4018"/>
          </a:xfrm>
        </p:spPr>
        <p:txBody>
          <a:bodyPr/>
          <a:lstStyle/>
          <a:p>
            <a:r>
              <a:rPr lang="en-GB" dirty="0"/>
              <a:t>Decision tree and expressions of interest with line manager agreement in December</a:t>
            </a:r>
          </a:p>
          <a:p>
            <a:r>
              <a:rPr lang="en-GB" dirty="0"/>
              <a:t>Two hour group intro on Teams in January – choice of 3 dates</a:t>
            </a:r>
          </a:p>
          <a:p>
            <a:pPr lvl="1"/>
            <a:r>
              <a:rPr lang="en-GB" dirty="0"/>
              <a:t>Identify your goals</a:t>
            </a:r>
          </a:p>
          <a:p>
            <a:pPr lvl="1"/>
            <a:r>
              <a:rPr lang="en-GB" dirty="0"/>
              <a:t>Refresh communication skills for effective mentoring on-line</a:t>
            </a:r>
          </a:p>
          <a:p>
            <a:pPr lvl="1"/>
            <a:r>
              <a:rPr lang="en-GB" dirty="0"/>
              <a:t>Reflective diary to record learning</a:t>
            </a:r>
          </a:p>
          <a:p>
            <a:r>
              <a:rPr lang="en-GB" dirty="0"/>
              <a:t>Matching, ‘chemistry’ conversation and contracts in Jan/Feb</a:t>
            </a:r>
          </a:p>
          <a:p>
            <a:r>
              <a:rPr lang="en-GB" dirty="0"/>
              <a:t>Monthly 1h mentoring sessions February to July</a:t>
            </a:r>
          </a:p>
          <a:p>
            <a:r>
              <a:rPr lang="en-GB" dirty="0"/>
              <a:t>Evaluation at start, mid point and end</a:t>
            </a:r>
          </a:p>
          <a:p>
            <a:r>
              <a:rPr lang="en-GB" dirty="0"/>
              <a:t>Your stories published on website and/or bulletin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B160-A1CE-4A33-A17F-CB15D37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FD81-A257-466C-8914-E807065D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6BD3F7-0CB5-4951-B203-A17108326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896" y="353745"/>
            <a:ext cx="5817703" cy="58232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B160-A1CE-4A33-A17F-CB15D37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0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2CE050-BCB8-49B1-8A69-D4D366351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374" y="745435"/>
            <a:ext cx="11066017" cy="5734877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sz="9600" b="1" dirty="0">
              <a:solidFill>
                <a:srgbClr val="CC0099"/>
              </a:solidFill>
            </a:endParaRPr>
          </a:p>
          <a:p>
            <a:pPr algn="l"/>
            <a:r>
              <a:rPr lang="en-GB" sz="9600" b="1" dirty="0">
                <a:solidFill>
                  <a:srgbClr val="CC0099"/>
                </a:solidFill>
              </a:rPr>
              <a:t>ROADSHOWS </a:t>
            </a:r>
          </a:p>
          <a:p>
            <a:pPr algn="l"/>
            <a:endParaRPr lang="en-GB" b="1" dirty="0"/>
          </a:p>
          <a:p>
            <a:pPr algn="l"/>
            <a:endParaRPr lang="en-GB" b="1" dirty="0"/>
          </a:p>
          <a:p>
            <a:pPr algn="l"/>
            <a:endParaRPr lang="en-GB" b="1" dirty="0"/>
          </a:p>
          <a:p>
            <a:pPr algn="l"/>
            <a:endParaRPr lang="en-GB" b="1" dirty="0"/>
          </a:p>
          <a:p>
            <a:pPr algn="l"/>
            <a:r>
              <a:rPr lang="en-GB" b="1" dirty="0"/>
              <a:t>Your chance to hear the latest network news and plans, </a:t>
            </a:r>
          </a:p>
          <a:p>
            <a:pPr algn="l"/>
            <a:r>
              <a:rPr lang="en-GB" b="1" dirty="0"/>
              <a:t>share your ideas on our network vision, values and </a:t>
            </a:r>
          </a:p>
          <a:p>
            <a:pPr algn="l"/>
            <a:r>
              <a:rPr lang="en-GB" b="1" dirty="0"/>
              <a:t>communications, and ask us any questions</a:t>
            </a:r>
          </a:p>
          <a:p>
            <a:pPr algn="l"/>
            <a:r>
              <a:rPr lang="en-GB" b="1" dirty="0">
                <a:solidFill>
                  <a:srgbClr val="CC0099"/>
                </a:solidFill>
              </a:rPr>
              <a:t>Malcolm Nudd, Director of Pathology Transformation </a:t>
            </a:r>
          </a:p>
          <a:p>
            <a:pPr algn="l"/>
            <a:r>
              <a:rPr lang="en-GB" b="1" dirty="0">
                <a:solidFill>
                  <a:srgbClr val="CC0099"/>
                </a:solidFill>
              </a:rPr>
              <a:t>and Amanda Price, Workforce Project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5946A-504D-4D68-B568-64282DE9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4" y="189436"/>
            <a:ext cx="2490716" cy="6849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739417-C7CA-4723-98DC-D211CAF7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4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413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ROADSHOW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9CF4A-569C-43F5-8ADC-DA0C6030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5098774"/>
          </a:xfrm>
        </p:spPr>
        <p:txBody>
          <a:bodyPr>
            <a:normAutofit/>
          </a:bodyPr>
          <a:lstStyle/>
          <a:p>
            <a:endParaRPr lang="en-GB" sz="3600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873923-6DDD-428C-9CEF-56D36BF6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92162"/>
              </p:ext>
            </p:extLst>
          </p:nvPr>
        </p:nvGraphicFramePr>
        <p:xfrm>
          <a:off x="755374" y="1769165"/>
          <a:ext cx="10704443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339">
                  <a:extLst>
                    <a:ext uri="{9D8B030D-6E8A-4147-A177-3AD203B41FA5}">
                      <a16:colId xmlns:a16="http://schemas.microsoft.com/office/drawing/2014/main" val="2606947673"/>
                    </a:ext>
                  </a:extLst>
                </a:gridCol>
                <a:gridCol w="2140339">
                  <a:extLst>
                    <a:ext uri="{9D8B030D-6E8A-4147-A177-3AD203B41FA5}">
                      <a16:colId xmlns:a16="http://schemas.microsoft.com/office/drawing/2014/main" val="2446399674"/>
                    </a:ext>
                  </a:extLst>
                </a:gridCol>
                <a:gridCol w="2141255">
                  <a:extLst>
                    <a:ext uri="{9D8B030D-6E8A-4147-A177-3AD203B41FA5}">
                      <a16:colId xmlns:a16="http://schemas.microsoft.com/office/drawing/2014/main" val="4236571447"/>
                    </a:ext>
                  </a:extLst>
                </a:gridCol>
                <a:gridCol w="2141255">
                  <a:extLst>
                    <a:ext uri="{9D8B030D-6E8A-4147-A177-3AD203B41FA5}">
                      <a16:colId xmlns:a16="http://schemas.microsoft.com/office/drawing/2014/main" val="1010837270"/>
                    </a:ext>
                  </a:extLst>
                </a:gridCol>
                <a:gridCol w="2141255">
                  <a:extLst>
                    <a:ext uri="{9D8B030D-6E8A-4147-A177-3AD203B41FA5}">
                      <a16:colId xmlns:a16="http://schemas.microsoft.com/office/drawing/2014/main" val="1475773117"/>
                    </a:ext>
                  </a:extLst>
                </a:gridCol>
              </a:tblGrid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Day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Date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Time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Site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Speciality/ies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8151078"/>
                  </a:ext>
                </a:extLst>
              </a:tr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Tuesday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1.11.22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All day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WHH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All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60869"/>
                  </a:ext>
                </a:extLst>
              </a:tr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Tuesday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8.11.22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am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QEQM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All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114126"/>
                  </a:ext>
                </a:extLst>
              </a:tr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Tuesday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8.11.22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Pm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K&amp;C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All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6271653"/>
                  </a:ext>
                </a:extLst>
              </a:tr>
              <a:tr h="805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Thursday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17.11.22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8.30-2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Maidstone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Blood Sciences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Microbiology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188004"/>
                  </a:ext>
                </a:extLst>
              </a:tr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Wednesday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23.11.22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am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Maidstone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Cell path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2042346"/>
                  </a:ext>
                </a:extLst>
              </a:tr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Wednesday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23.11.22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pm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TW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All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795168"/>
                  </a:ext>
                </a:extLst>
              </a:tr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Dartford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All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250672"/>
                  </a:ext>
                </a:extLst>
              </a:tr>
              <a:tr h="40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TBC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Medway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All 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12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4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Why is a formal pathology network important for </a:t>
            </a:r>
            <a:br>
              <a:rPr lang="en-GB" b="1" dirty="0"/>
            </a:br>
            <a:r>
              <a:rPr lang="en-GB" b="1" dirty="0"/>
              <a:t>Kent and Medway?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9CF4A-569C-43F5-8ADC-DA0C6030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5098774"/>
          </a:xfrm>
        </p:spPr>
        <p:txBody>
          <a:bodyPr>
            <a:normAutofit lnSpcReduction="10000"/>
          </a:bodyPr>
          <a:lstStyle/>
          <a:p>
            <a:endParaRPr lang="en-GB" sz="3600" dirty="0"/>
          </a:p>
          <a:p>
            <a:r>
              <a:rPr lang="en-GB" sz="3600" dirty="0"/>
              <a:t>Increase in demand and complexity</a:t>
            </a:r>
          </a:p>
          <a:p>
            <a:r>
              <a:rPr lang="en-GB" sz="3600" dirty="0"/>
              <a:t>Workforce shortages</a:t>
            </a:r>
          </a:p>
          <a:p>
            <a:r>
              <a:rPr lang="en-GB" sz="3600" dirty="0"/>
              <a:t>Lack of space</a:t>
            </a:r>
          </a:p>
          <a:p>
            <a:r>
              <a:rPr lang="en-GB" sz="3600" dirty="0"/>
              <a:t>Financial challenges as a health and care system</a:t>
            </a:r>
          </a:p>
          <a:p>
            <a:r>
              <a:rPr lang="en-GB" sz="3600" dirty="0"/>
              <a:t>Future funding focused on networks e.g. digital</a:t>
            </a:r>
          </a:p>
          <a:p>
            <a:r>
              <a:rPr lang="en-GB" sz="3600" dirty="0"/>
              <a:t>Direction of integrated care 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11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>
            <a:extLst>
              <a:ext uri="{FF2B5EF4-FFF2-40B4-BE49-F238E27FC236}">
                <a16:creationId xmlns:a16="http://schemas.microsoft.com/office/drawing/2014/main" id="{3AD6693A-052F-4616-B985-52041FE877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196" name="OTLSHAPE_TB_00000000000000000000000000000000_RightEndCaps" hidden="1">
            <a:extLst>
              <a:ext uri="{FF2B5EF4-FFF2-40B4-BE49-F238E27FC236}">
                <a16:creationId xmlns:a16="http://schemas.microsoft.com/office/drawing/2014/main" id="{5F30EBB3-A9C3-46EC-A9BB-CC58BF7B54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221339" y="12700"/>
            <a:ext cx="469900" cy="2769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116" name="OTLSHAPE_TB_00000000000000000000000000000000_ElapsedTime" hidden="1">
            <a:extLst>
              <a:ext uri="{FF2B5EF4-FFF2-40B4-BE49-F238E27FC236}">
                <a16:creationId xmlns:a16="http://schemas.microsoft.com/office/drawing/2014/main" id="{3076AAC4-9488-452E-A35A-F8451768C0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44465" y="340630"/>
            <a:ext cx="0" cy="0"/>
          </a:xfrm>
          <a:prstGeom prst="round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TLSHAPE_TB_00000000000000000000000000000000_TodayMarkerShape" hidden="1">
            <a:extLst>
              <a:ext uri="{FF2B5EF4-FFF2-40B4-BE49-F238E27FC236}">
                <a16:creationId xmlns:a16="http://schemas.microsoft.com/office/drawing/2014/main" id="{26368918-C8D0-85AB-3130-CB491C064C5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743715" y="594630"/>
            <a:ext cx="76200" cy="846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TLSHAPE_TB_00000000000000000000000000000000_TodayMarkerText" hidden="1">
            <a:extLst>
              <a:ext uri="{FF2B5EF4-FFF2-40B4-BE49-F238E27FC236}">
                <a16:creationId xmlns:a16="http://schemas.microsoft.com/office/drawing/2014/main" id="{0B32531F-7054-73FD-DF36-0DC2960208F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-168984" y="58866"/>
            <a:ext cx="363369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175" name="Title 1">
            <a:extLst>
              <a:ext uri="{FF2B5EF4-FFF2-40B4-BE49-F238E27FC236}">
                <a16:creationId xmlns:a16="http://schemas.microsoft.com/office/drawing/2014/main" id="{09866ED9-FC45-58B9-A79E-307E027E6D2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71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High-level Programme plan to Jan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C2640-D657-4D44-DC6F-EC3A98718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022" y="1126035"/>
            <a:ext cx="9266720" cy="5282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407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Milestones by 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9CF4A-569C-43F5-8ADC-DA0C6030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509877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3800" dirty="0"/>
              <a:t>Recommitment of Trust Boards to network plans</a:t>
            </a:r>
          </a:p>
          <a:p>
            <a:pPr>
              <a:lnSpc>
                <a:spcPct val="120000"/>
              </a:lnSpc>
            </a:pPr>
            <a:r>
              <a:rPr lang="en-GB" sz="3800" dirty="0"/>
              <a:t>KMPN vision for single operating model agreed</a:t>
            </a:r>
          </a:p>
          <a:p>
            <a:pPr>
              <a:lnSpc>
                <a:spcPct val="120000"/>
              </a:lnSpc>
            </a:pPr>
            <a:r>
              <a:rPr lang="en-GB" sz="3800" dirty="0"/>
              <a:t>Collaboration agreement to include decision making, matrix management and accountability including role of Trusts and ICB SROs; independence from Trusts on workforce terms and conditions and job descriptions; risk and reward to include origin of GP work; business development; common quality policy.</a:t>
            </a:r>
          </a:p>
          <a:p>
            <a:pPr>
              <a:lnSpc>
                <a:spcPct val="120000"/>
              </a:lnSpc>
            </a:pPr>
            <a:r>
              <a:rPr lang="en-GB" sz="3800" dirty="0"/>
              <a:t>Appointment of additional roles of clinical director and managing director for the network, </a:t>
            </a:r>
          </a:p>
          <a:p>
            <a:pPr>
              <a:lnSpc>
                <a:spcPct val="120000"/>
              </a:lnSpc>
            </a:pPr>
            <a:r>
              <a:rPr lang="en-GB" sz="3800" dirty="0"/>
              <a:t>Appointment of Interim quality lead and interim clinical discipline leads from existing pathology workforce</a:t>
            </a:r>
          </a:p>
          <a:p>
            <a:pPr>
              <a:lnSpc>
                <a:spcPct val="120000"/>
              </a:lnSpc>
            </a:pPr>
            <a:r>
              <a:rPr lang="en-GB" sz="3800" dirty="0"/>
              <a:t>Equality, diversity and inclusion and leadership development action plans in place</a:t>
            </a:r>
          </a:p>
          <a:p>
            <a:pPr>
              <a:lnSpc>
                <a:spcPct val="120000"/>
              </a:lnSpc>
            </a:pPr>
            <a:r>
              <a:rPr lang="en-GB" sz="3800" dirty="0"/>
              <a:t>PQAD in use on all sites, single quality policy and quality improvement programme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6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Milestones by 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9CF4A-569C-43F5-8ADC-DA0C6030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/>
          </a:bodyPr>
          <a:lstStyle/>
          <a:p>
            <a:r>
              <a:rPr lang="en-GB" dirty="0"/>
              <a:t>Network brand and plan for joint recruitment</a:t>
            </a:r>
          </a:p>
          <a:p>
            <a:r>
              <a:rPr lang="en-GB" dirty="0"/>
              <a:t>Employing from a diverse pool</a:t>
            </a:r>
          </a:p>
          <a:p>
            <a:r>
              <a:rPr lang="en-GB" dirty="0"/>
              <a:t>Reciprocal mentoring programme</a:t>
            </a:r>
          </a:p>
          <a:p>
            <a:r>
              <a:rPr lang="en-GB" dirty="0"/>
              <a:t>Associate practitioner development</a:t>
            </a:r>
          </a:p>
          <a:p>
            <a:r>
              <a:rPr lang="en-GB" dirty="0"/>
              <a:t>Registration portfolio academy</a:t>
            </a:r>
          </a:p>
          <a:p>
            <a:r>
              <a:rPr lang="en-GB" dirty="0"/>
              <a:t>Identify staff for clinical career progression</a:t>
            </a:r>
          </a:p>
          <a:p>
            <a:r>
              <a:rPr lang="en-GB" dirty="0"/>
              <a:t>Pilot review of job tasks to make sure staff can work at their full set of skills and competencies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53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Conference Programme – morning session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03C185-078A-4C13-9E6F-FDF41C253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50430"/>
              </p:ext>
            </p:extLst>
          </p:nvPr>
        </p:nvGraphicFramePr>
        <p:xfrm>
          <a:off x="838200" y="1343386"/>
          <a:ext cx="10585174" cy="531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202">
                  <a:extLst>
                    <a:ext uri="{9D8B030D-6E8A-4147-A177-3AD203B41FA5}">
                      <a16:colId xmlns:a16="http://schemas.microsoft.com/office/drawing/2014/main" val="2915824487"/>
                    </a:ext>
                  </a:extLst>
                </a:gridCol>
                <a:gridCol w="3812076">
                  <a:extLst>
                    <a:ext uri="{9D8B030D-6E8A-4147-A177-3AD203B41FA5}">
                      <a16:colId xmlns:a16="http://schemas.microsoft.com/office/drawing/2014/main" val="3991994758"/>
                    </a:ext>
                  </a:extLst>
                </a:gridCol>
                <a:gridCol w="5459896">
                  <a:extLst>
                    <a:ext uri="{9D8B030D-6E8A-4147-A177-3AD203B41FA5}">
                      <a16:colId xmlns:a16="http://schemas.microsoft.com/office/drawing/2014/main" val="389723705"/>
                    </a:ext>
                  </a:extLst>
                </a:gridCol>
              </a:tblGrid>
              <a:tr h="1190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</a:rPr>
                        <a:t>TIME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</a:rPr>
                        <a:t>TOPIC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</a:rPr>
                        <a:t>SPEAKER</a:t>
                      </a:r>
                      <a:endParaRPr lang="en-GB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196823250"/>
                  </a:ext>
                </a:extLst>
              </a:tr>
              <a:tr h="3331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1100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Conference opening and chair for the morning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Amanda Price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Workforce Project Director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Kent and Medway Pathology Network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722552441"/>
                  </a:ext>
                </a:extLst>
              </a:tr>
              <a:tr h="3331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1110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Mentoring for leadership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Amanda Price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Workforce Project Director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Kent and Medway Pathology Network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4285254833"/>
                  </a:ext>
                </a:extLst>
              </a:tr>
              <a:tr h="54651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1135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Kent and Medway Healthcare Science Network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Mark Knight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Strategic Healthcare Scientist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Sonali Soysah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Integrated Training and Development Project Manager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Kent and Medway ICB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1565469870"/>
                  </a:ext>
                </a:extLst>
              </a:tr>
              <a:tr h="3331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1200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Journey to a Maturing Network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Malcolm Nudd 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Director of Pathology Transformation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Kent and Medway Pathology Network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2095463672"/>
                  </a:ext>
                </a:extLst>
              </a:tr>
              <a:tr h="33502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1230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Neurodiversity in the workplace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Dr Jo Horne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Pathology Workforce Education Lead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Southern Counties Pathology (SCP)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4016501120"/>
                  </a:ext>
                </a:extLst>
              </a:tr>
              <a:tr h="1115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1300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BREAK FOR LUNCH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2176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99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06CD-D0A4-41D4-8FA1-8D234B5D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The 7 Domains that characterise a Pathology Network are: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4DEE5B2-DC40-49B5-9806-4B907BC986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7464"/>
          <a:ext cx="10515600" cy="526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360">
                  <a:extLst>
                    <a:ext uri="{9D8B030D-6E8A-4147-A177-3AD203B41FA5}">
                      <a16:colId xmlns:a16="http://schemas.microsoft.com/office/drawing/2014/main" val="2367987025"/>
                    </a:ext>
                  </a:extLst>
                </a:gridCol>
                <a:gridCol w="8651240">
                  <a:extLst>
                    <a:ext uri="{9D8B030D-6E8A-4147-A177-3AD203B41FA5}">
                      <a16:colId xmlns:a16="http://schemas.microsoft.com/office/drawing/2014/main" val="3301513508"/>
                    </a:ext>
                  </a:extLst>
                </a:gridCol>
              </a:tblGrid>
              <a:tr h="894236">
                <a:tc>
                  <a:txBody>
                    <a:bodyPr/>
                    <a:lstStyle/>
                    <a:p>
                      <a:r>
                        <a:rPr lang="en-GB" dirty="0"/>
                        <a:t>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single governance model signed off by all network member Trust and ICS Boards, with clear clinical and operational leadership arrangements where dissolution would require Trust Board approval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014287"/>
                  </a:ext>
                </a:extLst>
              </a:tr>
              <a:tr h="629277">
                <a:tc>
                  <a:txBody>
                    <a:bodyPr/>
                    <a:lstStyle/>
                    <a:p>
                      <a:r>
                        <a:rPr lang="en-GB" b="1" dirty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single accountable officer appointed at network level e.g. Network SRO, and other leadership roles defined and appointed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27593"/>
                  </a:ext>
                </a:extLst>
              </a:tr>
              <a:tr h="629277">
                <a:tc>
                  <a:txBody>
                    <a:bodyPr/>
                    <a:lstStyle/>
                    <a:p>
                      <a:r>
                        <a:rPr lang="en-GB" b="1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Operational consolidation of services at agreed sites and integration into clinical pathways and business models signed off by Trust Boards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81391"/>
                  </a:ext>
                </a:extLst>
              </a:tr>
              <a:tr h="894236">
                <a:tc>
                  <a:txBody>
                    <a:bodyPr/>
                    <a:lstStyle/>
                    <a:p>
                      <a:r>
                        <a:rPr lang="en-GB" b="1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common quality management process and methodology for oversight of performance, quality and clinical governance including working with local, regional and national systems such as PQAD and single UKAS accreditation process.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46129"/>
                  </a:ext>
                </a:extLst>
              </a:tr>
              <a:tr h="894236">
                <a:tc>
                  <a:txBody>
                    <a:bodyPr/>
                    <a:lstStyle/>
                    <a:p>
                      <a:r>
                        <a:rPr lang="en-GB" b="1" dirty="0"/>
                        <a:t>IT and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digital roadmap setting out how the network will achieve digital interoperability across the whole local healthcare system and digitization of cellular pathology services with shared digital pathology reporting.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76210"/>
                  </a:ext>
                </a:extLst>
              </a:tr>
              <a:tr h="629277">
                <a:tc>
                  <a:txBody>
                    <a:bodyPr/>
                    <a:lstStyle/>
                    <a:p>
                      <a:r>
                        <a:rPr lang="en-GB" b="1" dirty="0"/>
                        <a:t>Workforce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Agreed workforce strategy for passporting/mobility, Skill mix (including the role of clinical scientists), training and CPD and recruitment and retention, managed via a Network workforce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01546"/>
                  </a:ext>
                </a:extLst>
              </a:tr>
              <a:tr h="695517">
                <a:tc>
                  <a:txBody>
                    <a:bodyPr/>
                    <a:lstStyle/>
                    <a:p>
                      <a:r>
                        <a:rPr lang="en-GB" b="1" dirty="0"/>
                        <a:t>Shared 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 shared joint procurement strategy with robust supply chain and joint purchasing at scale for example shared Managed Service Contract across the network, or a clear process and timeline to achieve 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9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50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7C80-EA50-4E19-B1EB-369CDC8C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5628"/>
          </a:xfrm>
        </p:spPr>
        <p:txBody>
          <a:bodyPr/>
          <a:lstStyle/>
          <a:p>
            <a:r>
              <a:rPr lang="en-GB" b="1" dirty="0"/>
              <a:t>NHSE Maturity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0CD2C-EF21-4CF6-BF92-CA30F006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53817BFF-0375-4460-A1AA-76D4EF2D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533A81-1C9C-46B9-A6A5-66ABA734506C}"/>
              </a:ext>
            </a:extLst>
          </p:cNvPr>
          <p:cNvSpPr/>
          <p:nvPr/>
        </p:nvSpPr>
        <p:spPr>
          <a:xfrm>
            <a:off x="6305550" y="312547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56990E-B6C8-B7F0-E56E-C33CB245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97" y="1678310"/>
            <a:ext cx="9668036" cy="5115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B3F86-2CFE-47C6-8DCA-B7EEA8CB29F3}"/>
              </a:ext>
            </a:extLst>
          </p:cNvPr>
          <p:cNvSpPr txBox="1"/>
          <p:nvPr/>
        </p:nvSpPr>
        <p:spPr>
          <a:xfrm>
            <a:off x="2295656" y="1236239"/>
            <a:ext cx="105122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we are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D9633-1318-451F-85D4-60EF76BDB8F7}"/>
              </a:ext>
            </a:extLst>
          </p:cNvPr>
          <p:cNvSpPr txBox="1"/>
          <p:nvPr/>
        </p:nvSpPr>
        <p:spPr>
          <a:xfrm>
            <a:off x="5855566" y="774743"/>
            <a:ext cx="135661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we need to be by March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D4635-59A1-44C3-831E-A7FDA3AF6DD0}"/>
              </a:ext>
            </a:extLst>
          </p:cNvPr>
          <p:cNvSpPr txBox="1"/>
          <p:nvPr/>
        </p:nvSpPr>
        <p:spPr>
          <a:xfrm>
            <a:off x="8680014" y="930803"/>
            <a:ext cx="135661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we need to be by March 2025</a:t>
            </a:r>
          </a:p>
        </p:txBody>
      </p:sp>
    </p:spTree>
    <p:extLst>
      <p:ext uri="{BB962C8B-B14F-4D97-AF65-F5344CB8AC3E}">
        <p14:creationId xmlns:p14="http://schemas.microsoft.com/office/powerpoint/2010/main" val="2489033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771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5EB8"/>
                </a:solidFill>
              </a:rPr>
              <a:t>Our Developing Vision – what should this be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9CF4A-569C-43F5-8ADC-DA0C6030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5EB8"/>
                </a:solidFill>
              </a:rPr>
              <a:t>A thriving and sustainable pathology service provided by an outstanding team, enabled by  cutting edge equipment and I.T.</a:t>
            </a:r>
          </a:p>
          <a:p>
            <a:endParaRPr lang="en-GB" dirty="0">
              <a:solidFill>
                <a:srgbClr val="005EB8"/>
              </a:solidFill>
            </a:endParaRPr>
          </a:p>
          <a:p>
            <a:r>
              <a:rPr lang="en-GB" i="1" dirty="0">
                <a:solidFill>
                  <a:srgbClr val="005EB8"/>
                </a:solidFill>
              </a:rPr>
              <a:t>‘There is a place in the network for everyone’</a:t>
            </a:r>
          </a:p>
          <a:p>
            <a:pPr marL="0" indent="0">
              <a:buNone/>
            </a:pPr>
            <a:endParaRPr lang="en-GB" i="1" dirty="0">
              <a:solidFill>
                <a:srgbClr val="005EB8"/>
              </a:solidFill>
            </a:endParaRPr>
          </a:p>
          <a:p>
            <a:r>
              <a:rPr lang="en-GB" i="1" dirty="0">
                <a:solidFill>
                  <a:srgbClr val="CC0099"/>
                </a:solidFill>
              </a:rPr>
              <a:t>What about patients?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894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005EB8"/>
                </a:solidFill>
              </a:rPr>
            </a:br>
            <a:r>
              <a:rPr lang="en-GB" b="1" dirty="0">
                <a:solidFill>
                  <a:srgbClr val="005EB8"/>
                </a:solidFill>
              </a:rPr>
              <a:t>Our Values and Behaviours</a:t>
            </a:r>
            <a:br>
              <a:rPr lang="en-GB" b="1" dirty="0">
                <a:solidFill>
                  <a:srgbClr val="005EB8"/>
                </a:solidFill>
              </a:rPr>
            </a:b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09CF4A-569C-43F5-8ADC-DA0C6030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800" dirty="0">
                <a:solidFill>
                  <a:srgbClr val="005EB8"/>
                </a:solidFill>
              </a:rPr>
              <a:t>What is your expectation of working in the network?</a:t>
            </a:r>
          </a:p>
          <a:p>
            <a:pPr>
              <a:lnSpc>
                <a:spcPct val="120000"/>
              </a:lnSpc>
            </a:pPr>
            <a:r>
              <a:rPr lang="en-GB" sz="4800" dirty="0">
                <a:solidFill>
                  <a:srgbClr val="005EB8"/>
                </a:solidFill>
              </a:rPr>
              <a:t>What are our expectations of each other working together in the network?</a:t>
            </a:r>
          </a:p>
          <a:p>
            <a:pPr>
              <a:lnSpc>
                <a:spcPct val="120000"/>
              </a:lnSpc>
            </a:pPr>
            <a:r>
              <a:rPr lang="en-GB" sz="4800" dirty="0">
                <a:solidFill>
                  <a:srgbClr val="005EB8"/>
                </a:solidFill>
              </a:rPr>
              <a:t>What do you think our patients expect?</a:t>
            </a:r>
          </a:p>
          <a:p>
            <a:pPr>
              <a:lnSpc>
                <a:spcPct val="120000"/>
              </a:lnSpc>
            </a:pPr>
            <a:r>
              <a:rPr lang="en-GB" sz="4800" dirty="0">
                <a:solidFill>
                  <a:srgbClr val="005EB8"/>
                </a:solidFill>
              </a:rPr>
              <a:t>What do you think the wider Kent and Medway health and care system expects?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36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Communications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7513514-0440-4931-937D-007DAF66FAE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52475" y="1443037"/>
          <a:ext cx="10515600" cy="504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34201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651692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09351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574824"/>
                    </a:ext>
                  </a:extLst>
                </a:gridCol>
              </a:tblGrid>
              <a:tr h="1666831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CONTINUE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STOP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10487"/>
                  </a:ext>
                </a:extLst>
              </a:tr>
              <a:tr h="1716176">
                <a:tc>
                  <a:txBody>
                    <a:bodyPr/>
                    <a:lstStyle/>
                    <a:p>
                      <a:r>
                        <a:rPr lang="en-GB" b="1" dirty="0"/>
                        <a:t>Internal comms (pathology)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26200"/>
                  </a:ext>
                </a:extLst>
              </a:tr>
              <a:tr h="1666831">
                <a:tc>
                  <a:txBody>
                    <a:bodyPr/>
                    <a:lstStyle/>
                    <a:p>
                      <a:r>
                        <a:rPr lang="en-GB" b="1" dirty="0"/>
                        <a:t>External comms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896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71FC-4578-486B-8E62-99A67BFBCB8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908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>
            <a:extLst>
              <a:ext uri="{FF2B5EF4-FFF2-40B4-BE49-F238E27FC236}">
                <a16:creationId xmlns:a16="http://schemas.microsoft.com/office/drawing/2014/main" id="{78951F4D-5C03-4B5E-A2E9-A9AC9EA1EA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36525"/>
            <a:ext cx="6432550" cy="643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752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Conference Programme – afternoon session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03C185-078A-4C13-9E6F-FDF41C253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696155"/>
              </p:ext>
            </p:extLst>
          </p:nvPr>
        </p:nvGraphicFramePr>
        <p:xfrm>
          <a:off x="670397" y="1379369"/>
          <a:ext cx="10515599" cy="518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570">
                  <a:extLst>
                    <a:ext uri="{9D8B030D-6E8A-4147-A177-3AD203B41FA5}">
                      <a16:colId xmlns:a16="http://schemas.microsoft.com/office/drawing/2014/main" val="2915824487"/>
                    </a:ext>
                  </a:extLst>
                </a:gridCol>
                <a:gridCol w="3346943">
                  <a:extLst>
                    <a:ext uri="{9D8B030D-6E8A-4147-A177-3AD203B41FA5}">
                      <a16:colId xmlns:a16="http://schemas.microsoft.com/office/drawing/2014/main" val="3991994758"/>
                    </a:ext>
                  </a:extLst>
                </a:gridCol>
                <a:gridCol w="5864086">
                  <a:extLst>
                    <a:ext uri="{9D8B030D-6E8A-4147-A177-3AD203B41FA5}">
                      <a16:colId xmlns:a16="http://schemas.microsoft.com/office/drawing/2014/main" val="2162675914"/>
                    </a:ext>
                  </a:extLst>
                </a:gridCol>
              </a:tblGrid>
              <a:tr h="27745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TIME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TOPIC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effectLst/>
                        </a:rPr>
                        <a:t>SPEAKER</a:t>
                      </a:r>
                      <a:endParaRPr lang="en-GB" dirty="0"/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3977150162"/>
                  </a:ext>
                </a:extLst>
              </a:tr>
              <a:tr h="4738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1330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Chair for the afternoon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Catherine Lorenzen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Education and Training Coordinator</a:t>
                      </a:r>
                      <a:endParaRPr lang="en-GB" sz="1800"/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622354289"/>
                  </a:ext>
                </a:extLst>
              </a:tr>
              <a:tr h="6786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Making the change from CAT to Capture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Sue Mitchell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Chief Biomedical Scientist, Blood Transfusion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EKHUFT</a:t>
                      </a:r>
                      <a:endParaRPr lang="en-GB" sz="1800"/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4261229878"/>
                  </a:ext>
                </a:extLst>
              </a:tr>
              <a:tr h="4738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1350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Microbiomes of Urine &amp; the Prostate are Linked to Human Prostate Cancer Risk Groups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Emma </a:t>
                      </a:r>
                      <a:r>
                        <a:rPr lang="en-GB" sz="1800" dirty="0" err="1">
                          <a:effectLst/>
                        </a:rPr>
                        <a:t>Meader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Consultant Clinical Scientist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Microbiology EKHUFT</a:t>
                      </a:r>
                      <a:endParaRPr lang="en-GB" sz="1800" dirty="0"/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80572322"/>
                  </a:ext>
                </a:extLst>
              </a:tr>
              <a:tr h="7100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PET ratio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Rebecca Mole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Biomedical Scientist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Biochemistry MTW</a:t>
                      </a:r>
                      <a:endParaRPr lang="en-GB" sz="1800"/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2596072183"/>
                  </a:ext>
                </a:extLst>
              </a:tr>
              <a:tr h="7123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QFIT Analysis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Dave Parris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Senior Biomedical Scientist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Biochemistry MTW</a:t>
                      </a:r>
                      <a:endParaRPr lang="en-GB" sz="1800"/>
                    </a:p>
                  </a:txBody>
                  <a:tcPr marL="38108" marR="38108" marT="5444" marB="0"/>
                </a:tc>
                <a:extLst>
                  <a:ext uri="{0D108BD9-81ED-4DB2-BD59-A6C34878D82A}">
                    <a16:rowId xmlns:a16="http://schemas.microsoft.com/office/drawing/2014/main" val="775036355"/>
                  </a:ext>
                </a:extLst>
              </a:tr>
              <a:tr h="477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1440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Q&amp;As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Caroline Fowles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Education and Training Coordinator</a:t>
                      </a:r>
                      <a:endParaRPr lang="en-GB" sz="1800" dirty="0"/>
                    </a:p>
                  </a:txBody>
                  <a:tcPr marL="39197" marR="39197" marT="5444" marB="0"/>
                </a:tc>
                <a:extLst>
                  <a:ext uri="{0D108BD9-81ED-4DB2-BD59-A6C34878D82A}">
                    <a16:rowId xmlns:a16="http://schemas.microsoft.com/office/drawing/2014/main" val="161591454"/>
                  </a:ext>
                </a:extLst>
              </a:tr>
              <a:tr h="23936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1450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8" marR="38108" marT="544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Conference Closing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97" marR="39197" marT="5444" marB="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9197" marR="39197" marT="5444" marB="0"/>
                </a:tc>
                <a:extLst>
                  <a:ext uri="{0D108BD9-81ED-4DB2-BD59-A6C34878D82A}">
                    <a16:rowId xmlns:a16="http://schemas.microsoft.com/office/drawing/2014/main" val="10974579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58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704"/>
            <a:ext cx="10515600" cy="1325563"/>
          </a:xfrm>
        </p:spPr>
        <p:txBody>
          <a:bodyPr/>
          <a:lstStyle/>
          <a:p>
            <a:r>
              <a:rPr lang="en-GB" b="1" dirty="0"/>
              <a:t>Getting the most out of our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83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/>
              <a:t>Mute mic until you want to ask a question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Cameras optional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Questions/comments at the end of each presentation in the morning and at the end of the afternoon session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Use the hands up icon to ask a question or pop it in the chat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Evaluation matters – link in the chat at the end of the event</a:t>
            </a:r>
          </a:p>
          <a:p>
            <a:pPr>
              <a:lnSpc>
                <a:spcPct val="110000"/>
              </a:lnSpc>
            </a:pPr>
            <a:r>
              <a:rPr lang="en-GB" sz="3600" dirty="0"/>
              <a:t>Session is recorded and slides and recording available on HCS network site on NHS Futures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701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2CE050-BCB8-49B1-8A69-D4D366351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7695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dirty="0"/>
              <a:t>MENTORING FOR LEADERSHIP</a:t>
            </a:r>
          </a:p>
          <a:p>
            <a:pPr algn="l"/>
            <a:r>
              <a:rPr lang="en-GB" b="1" dirty="0"/>
              <a:t>Amanda Price – Workforce Project Director</a:t>
            </a:r>
          </a:p>
          <a:p>
            <a:pPr algn="l"/>
            <a:r>
              <a:rPr lang="en-GB" b="1" dirty="0"/>
              <a:t>Network Virtual Conference </a:t>
            </a:r>
          </a:p>
          <a:p>
            <a:pPr algn="l"/>
            <a:r>
              <a:rPr lang="en-GB" b="1" dirty="0"/>
              <a:t>November 2</a:t>
            </a:r>
            <a:r>
              <a:rPr lang="en-GB" b="1" baseline="30000" dirty="0"/>
              <a:t>nd</a:t>
            </a:r>
            <a:r>
              <a:rPr lang="en-GB" b="1" dirty="0"/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5946A-504D-4D68-B568-64282DE9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4" y="189436"/>
            <a:ext cx="2490716" cy="6849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739417-C7CA-4723-98DC-D211CAF7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36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Mentoring – a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83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Mentors share their experiences of working in a similar field</a:t>
            </a:r>
          </a:p>
          <a:p>
            <a:pPr>
              <a:lnSpc>
                <a:spcPct val="110000"/>
              </a:lnSpc>
            </a:pPr>
            <a:r>
              <a:rPr lang="en-GB" dirty="0"/>
              <a:t>Ongoing relationship that can last for a long time</a:t>
            </a:r>
          </a:p>
          <a:p>
            <a:pPr>
              <a:lnSpc>
                <a:spcPct val="110000"/>
              </a:lnSpc>
            </a:pPr>
            <a:r>
              <a:rPr lang="en-GB" dirty="0"/>
              <a:t>Can be more informal with meetings taking place when the mentee needs some space and time to think, guidance or support</a:t>
            </a:r>
          </a:p>
          <a:p>
            <a:pPr>
              <a:lnSpc>
                <a:spcPct val="110000"/>
              </a:lnSpc>
            </a:pPr>
            <a:r>
              <a:rPr lang="en-GB" dirty="0"/>
              <a:t>Focus on long-term career and personal development</a:t>
            </a:r>
          </a:p>
          <a:p>
            <a:pPr>
              <a:lnSpc>
                <a:spcPct val="110000"/>
              </a:lnSpc>
            </a:pPr>
            <a:r>
              <a:rPr lang="en-GB" dirty="0"/>
              <a:t>The agenda is set by the mentee and takes a broader view of the person</a:t>
            </a:r>
          </a:p>
          <a:p>
            <a:pPr>
              <a:lnSpc>
                <a:spcPct val="110000"/>
              </a:lnSpc>
            </a:pPr>
            <a:r>
              <a:rPr lang="en-GB" dirty="0"/>
              <a:t>The process of mentoring encourages independence, autonomy and self-development</a:t>
            </a:r>
          </a:p>
          <a:p>
            <a:pPr>
              <a:lnSpc>
                <a:spcPct val="110000"/>
              </a:lnSpc>
            </a:pPr>
            <a:r>
              <a:rPr lang="en-GB" dirty="0"/>
              <a:t>Through reflective practice, shared learning and improved ownership for solution-focused thinking, mentoring can deliver improvements in an individual’s performance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91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Mentoring offers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290BA9-84F1-4D5C-9658-524079C47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51814"/>
              </p:ext>
            </p:extLst>
          </p:nvPr>
        </p:nvGraphicFramePr>
        <p:xfrm>
          <a:off x="838200" y="17618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83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771F-AF5F-4CE9-90A5-C9723245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413"/>
            <a:ext cx="10515600" cy="1325563"/>
          </a:xfrm>
        </p:spPr>
        <p:txBody>
          <a:bodyPr/>
          <a:lstStyle/>
          <a:p>
            <a:r>
              <a:rPr lang="en-GB" b="1" dirty="0"/>
              <a:t>Pathology Network Workforce Workshop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6024-0320-4DF5-A3BD-095F1C6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r>
              <a:rPr lang="en-GB" dirty="0"/>
              <a:t>Leadership development through </a:t>
            </a:r>
          </a:p>
          <a:p>
            <a:pPr marL="0" indent="0">
              <a:buNone/>
            </a:pPr>
            <a:r>
              <a:rPr lang="en-GB" dirty="0"/>
              <a:t>involvement in network projects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Mentoring as a development </a:t>
            </a:r>
          </a:p>
          <a:p>
            <a:pPr marL="0" indent="0">
              <a:buNone/>
            </a:pPr>
            <a:r>
              <a:rPr lang="en-GB" dirty="0"/>
              <a:t>opportunity for staff at all levels – </a:t>
            </a:r>
          </a:p>
          <a:p>
            <a:pPr marL="0" indent="0">
              <a:buNone/>
            </a:pPr>
            <a:r>
              <a:rPr lang="en-GB" dirty="0"/>
              <a:t>	-leadership</a:t>
            </a:r>
          </a:p>
          <a:p>
            <a:pPr marL="0" indent="0">
              <a:buNone/>
            </a:pPr>
            <a:r>
              <a:rPr lang="en-GB" dirty="0"/>
              <a:t>	-career development</a:t>
            </a:r>
          </a:p>
          <a:p>
            <a:pPr marL="0" indent="0">
              <a:buNone/>
            </a:pPr>
            <a:r>
              <a:rPr lang="en-GB" dirty="0"/>
              <a:t>	-scientific/clinical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39B2-A8E7-4385-B513-CACD968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729C4A35-0836-4292-BCA8-1F6C6A04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3AC862-8E9F-43B8-B5D0-565B2D53DAB5}"/>
              </a:ext>
            </a:extLst>
          </p:cNvPr>
          <p:cNvSpPr/>
          <p:nvPr/>
        </p:nvSpPr>
        <p:spPr>
          <a:xfrm>
            <a:off x="6310538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6D957-0889-47E5-A348-EC7AF75C8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70890" y="1825625"/>
            <a:ext cx="5712004" cy="38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9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5A46-802E-4B7C-B3F1-1A028B13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213"/>
            <a:ext cx="10515600" cy="1325563"/>
          </a:xfrm>
        </p:spPr>
        <p:txBody>
          <a:bodyPr/>
          <a:lstStyle/>
          <a:p>
            <a:r>
              <a:rPr lang="en-GB" b="1" dirty="0"/>
              <a:t>What is Reciprocal Mentoring?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1300-D333-4A81-AD4C-1E5721D1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442852"/>
            <a:ext cx="10515600" cy="48266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fontAlgn="base">
              <a:lnSpc>
                <a:spcPct val="120000"/>
              </a:lnSpc>
            </a:pPr>
            <a:r>
              <a:rPr lang="en-GB" dirty="0"/>
              <a:t>Mutually beneficial mentoring partnership with formal support, training and facilitation. </a:t>
            </a:r>
          </a:p>
          <a:p>
            <a:pPr fontAlgn="base">
              <a:lnSpc>
                <a:spcPct val="120000"/>
              </a:lnSpc>
            </a:pPr>
            <a:r>
              <a:rPr lang="en-GB" dirty="0"/>
              <a:t>Opportunity to self-direct the content of their mentoring sessions to make it as relevant and meaningful as possible.</a:t>
            </a:r>
          </a:p>
          <a:p>
            <a:pPr>
              <a:lnSpc>
                <a:spcPct val="120000"/>
              </a:lnSpc>
            </a:pPr>
            <a:endParaRPr lang="en-GB" b="1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Benefits for the mentees:</a:t>
            </a:r>
            <a:endParaRPr lang="en-GB" dirty="0"/>
          </a:p>
          <a:p>
            <a:pPr lvl="0">
              <a:lnSpc>
                <a:spcPct val="120000"/>
              </a:lnSpc>
            </a:pPr>
            <a:r>
              <a:rPr lang="en-GB" dirty="0"/>
              <a:t>Building a partnership with someone at a senior level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Opportunity to tap into the experience of their mentor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Insight into senior level activities and the ways in which leaders make decisions</a:t>
            </a:r>
          </a:p>
          <a:p>
            <a:pPr lvl="0">
              <a:lnSpc>
                <a:spcPct val="120000"/>
              </a:lnSpc>
            </a:pPr>
            <a:r>
              <a:rPr lang="en-GB" dirty="0"/>
              <a:t>Greater awareness of self and organisational systems through the relationship that is formed</a:t>
            </a:r>
          </a:p>
          <a:p>
            <a:pPr>
              <a:lnSpc>
                <a:spcPct val="120000"/>
              </a:lnSpc>
            </a:pPr>
            <a:r>
              <a:rPr lang="en-GB" dirty="0"/>
              <a:t>Confidence in talking to and challenging peers</a:t>
            </a:r>
          </a:p>
          <a:p>
            <a:pPr fontAlgn="base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2585-90DB-4353-8422-0CA4DFF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71FC-4578-486B-8E62-99A67BFBCB82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2" descr="NHS logo for A4 10mm - RGB Blue">
            <a:extLst>
              <a:ext uri="{FF2B5EF4-FFF2-40B4-BE49-F238E27FC236}">
                <a16:creationId xmlns:a16="http://schemas.microsoft.com/office/drawing/2014/main" id="{2E43EF93-8143-4CDC-9307-851864BD5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20" y="294013"/>
            <a:ext cx="100647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EC0E86-2352-4B45-A595-FA6C4FFBEB7F}"/>
              </a:ext>
            </a:extLst>
          </p:cNvPr>
          <p:cNvSpPr/>
          <p:nvPr/>
        </p:nvSpPr>
        <p:spPr>
          <a:xfrm>
            <a:off x="6320063" y="294013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latin typeface="Arial" pitchFamily="34" charset="0"/>
                <a:ea typeface="Calibri" pitchFamily="34" charset="0"/>
                <a:cs typeface="Arial" pitchFamily="34" charset="0"/>
              </a:rPr>
              <a:t>Kent and Medway Pathology Network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970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3siJGlkIjoiNSIsIl9hdHRhY2hlZE1pbGVzdG9uZXMiOltdLCJUYXNrRGVmaW5pdGlvbiI6eyIkaWQiOiI2IiwiR3JvdXBOYW1lIjpudWxsLCJTdGFydERhdGUiOiIyMDIyLTA3LTI4VDAwOjAwOjAwWiIsIkVuZERhdGUiOiIyMDIyLTExLTA0VDIzOjU5OjAwWiIsIlBlcmNlbnRhZ2VDb21wbGV0ZSI6bnVsbCwiU3R5bGUiOnsiJGlkIjoiNyIsIlNoYXBlIjoxLCJTaGFwZVRoaWNrbmVzcyI6MCwiRHVyYXRpb25Gb3JtYXQiOjAsIkluY2x1ZGVOb25Xb3JraW5nRGF5c0luRHVyYXRpb24iOmZhbHNlLCJQZXJjZW50YWdlQ29tcGxldGVTdHlsZSI6eyIkaWQiOiI4IiwiRm9udFNldHRpbmdzIjp7IiRpZCI6IjkiLCJGb250U2l6ZSI6MTAsIkZvbnROYW1lIjoiQ2FsaWJyaSIsIklzQm9sZCI6ZmFsc2UsIklzSXRhbGljIjpmYWxzZSwiSXNVbmRlcmxpbmVkIjpmYWxzZSwiUGFyZW50U3R5bGUiOm51bGx9LCJBdXRvU2l6ZSI6MCwiRm9yZWdyb3VuZCI6eyIkaWQiOiIxMCIsIkNvbG9yIjp7IiRpZCI6IjEx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IiLCJUb3AiOjAuMCwiTGVmdCI6MC4wLCJSaWdodCI6MC4wLCJCb3R0b20iOjAuMH0sIlBhZGRpbmciOnsiJGlkIjoiMTMiLCJUb3AiOjAuMCwiTGVmdCI6MC4wLCJSaWdodCI6MC4wLCJCb3R0b20iOjAuMH0sIkJhY2tncm91bmQiOnsiJGlkIjoiMTQiLCJDb2xvciI6eyIkaWQiOiIxNSIsIkEiOjg5LCJSIjowLCJHIjowLCJCIjowfX0sIklzVmlzaWJsZSI6dHJ1ZSwiV2lkdGgiOjAuMCwiSGVpZ2h0IjowLjAsIkJvcmRlclN0eWxlIjp7IiRpZCI6IjE2IiwiTGluZUNvbG9yIjpudWxsLCJMaW5lV2VpZ2h0IjowLjAsIkxpbmVUeXBlIjowLCJQYXJlbnRTdHlsZSI6bnVsbH0sIlBhcmVudFN0eWxlIjpudWxsfSwiRHVyYXRpb25TdHlsZSI6eyIkaWQiOiIxNyIsIkZvbnRTZXR0aW5ncyI6eyIkaWQiOiIxOCIsIkZvbnRTaXplIjoxMCwiRm9udE5hbWUiOiJDYWxpYnJpIiwiSXNCb2xkIjpmYWxzZSwiSXNJdGFsaWMiOmZhbHNlLCJJc1VuZGVybGluZWQiOmZhbHNlLCJQYXJlbnRTdHlsZSI6bnVsbH0sIkF1dG9TaXplIjoyLCJGb3JlZ3JvdW5kIjp7IiRpZCI6IjE5IiwiQ29sb3IiOnsiJGlkIjoiMjA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yMSIsIlRvcCI6MC4wLCJMZWZ0IjowLjAsIlJpZ2h0IjowLjAsIkJvdHRvbSI6MC4wfSwiUGFkZGluZyI6eyIkaWQiOiIyMiIsIlRvcCI6MC4wLCJMZWZ0IjowLjAsIlJpZ2h0IjowLjAsIkJvdHRvbSI6MC4wfSwiQmFja2dyb3VuZCI6eyIkaWQiOiIyMyIsIkNvbG9yIjp7IiRyZWYiOiIxNSJ9fSwiSXNWaXNpYmxlIjpmYWxzZSwiV2lkdGgiOjAuMCwiSGVpZ2h0IjowLjAsIkJvcmRlclN0eWxlIjp7IiRpZCI6IjI0IiwiTGluZUNvbG9yIjpudWxsLCJMaW5lV2VpZ2h0IjowLjAsIkxpbmVUeXBlIjowLCJQYXJlbnRTdHlsZSI6bnVsbH0sIlBhcmVudFN0eWxlIjpudWxsfSwiSG9yaXpvbnRhbENvbm5lY3RvclN0eWxlIjp7IiRpZCI6IjI1IiwiTGluZUNvbG9yIjp7IiRpZCI6IjI2IiwiJHR5cGUiOiJOTFJFLkNvbW1vbi5Eb20uU29saWRDb2xvckJydXNoLCBOTFJFLkNvbW1vbiIsIkNvbG9yIjp7IiRpZCI6IjI3IiwiQSI6MjU1LCJSIjoyMDQsIkciOjIwNCwiQiI6MjA0fX0sIkxpbmVXZWlnaHQiOjEuMCwiTGluZVR5cGUiOjAsIlBhcmVudFN0eWxlIjpudWxsfSwiVmVydGljYWxDb25uZWN0b3JTdHlsZSI6eyIkaWQiOiIyOCIsIkxpbmVDb2xvciI6eyIkaWQiOiIyOSIsIiR0eXBlIjoiTkxSRS5Db21tb24uRG9tLlNvbGlkQ29sb3JCcnVzaCwgTkxSRS5Db21tb24iLCJDb2xvciI6eyIkaWQiOiIzMC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MxIiwiTWFyZ2luIjp7IiRpZCI6IjMyIiwiVG9wIjowLjAsIkxlZnQiOjQuMCwiUmlnaHQiOjQuMCwiQm90dG9tIjowLjB9LCJQYWRkaW5nIjp7IiRpZCI6IjMzIiwiVG9wIjowLjAsIkxlZnQiOjAuMCwiUmlnaHQiOjAuMCwiQm90dG9tIjowLjB9LCJCYWNrZ3JvdW5kIjp7IiRpZCI6IjM0IiwiQ29sb3IiOnsiJGlkIjoiMzUiLCJBIjoyNTUsIlIiOjY4LCJHIjoxMTQsIkIiOjE5Nn19LCJJc1Zpc2libGUiOnRydWUsIldpZHRoIjoxMDEuMCwiSGVpZ2h0IjoxMC4wLCJCb3JkZXJTdHlsZSI6eyIkaWQiOiIzNiIsIkxpbmVDb2xvciI6eyIkaWQiOiIzNyIsIiR0eXBlIjoiTkxSRS5Db21tb24uRG9tLlNvbGlkQ29sb3JCcnVzaCwgTkxSRS5Db21tb24iLCJDb2xvciI6eyIkaWQiOiIzOCIsIkEiOjI1NSwiUiI6MjU1LCJHIjowLCJCIjowfX0sIkxpbmVXZWlnaHQiOjAuMCwiTGluZVR5cGUiOjAsIlBhcmVudFN0eWxlIjpudWxsfSwiUGFyZW50U3R5bGUiOm51bGx9LCJUaXRsZVN0eWxlIjp7IiRpZCI6IjM5IiwiRm9udFNldHRpbmdzIjp7IiRpZCI6IjQwIiwiRm9udFNpemUiOjExLCJGb250TmFtZSI6IkNhbGlicmkiLCJJc0JvbGQiOnRydWUsIklzSXRhbGljIjpmYWxzZSwiSXNVbmRlcmxpbmVkIjpmYWxzZSwiUGFyZW50U3R5bGUiOm51bGx9LCJBdXRvU2l6ZSI6MiwiRm9yZWdyb3VuZCI6eyIkaWQiOiI0MSIsIkNvbG9yIjp7IiRpZCI6IjQyIiwiQSI6MjU1LCJSIjowLCJHIjowLCJCIjowfX0sIk1heFdpZHRoIjo2My4wLCJNYXhIZWlnaHQiOiJJbmZpbml0eSIsIlNtYXJ0Rm9yZWdyb3VuZElzQWN0aXZlIjpmYWxzZSwiSG9yaXpvbnRhbEFsaWdubWVudCI6MCwiVmVydGljYWxBbGlnbm1lbnQiOjAsIlNtYXJ0Rm9yZWdyb3VuZCI6bnVsbCwiQmFja2dyb3VuZEZpbGxUeXBlIjowLCJNYXJnaW4iOnsiJGlkIjoiNDMiLCJUb3AiOjAuMCwiTGVmdCI6MC4wLCJSaWdodCI6MC4wLCJCb3R0b20iOjAuMH0sIlBhZGRpbmciOnsiJGlkIjoiNDQiLCJUb3AiOjAuMCwiTGVmdCI6MC4wLCJSaWdodCI6MC4wLCJCb3R0b20iOjAuMH0sIkJhY2tncm91bmQiOnsiJGlkIjoiNDUiLCJDb2xvciI6eyIkcmVmIjoiMTUifX0sIklzVmlzaWJsZSI6dHJ1ZSwiV2lkdGgiOjAuMCwiSGVpZ2h0IjowLjAsIkJvcmRlclN0eWxlIjp7IiRpZCI6IjQ2IiwiTGluZUNvbG9yIjpudWxsLCJMaW5lV2VpZ2h0IjowLjAsIkxpbmVUeXBlIjowLCJQYXJlbnRTdHlsZSI6bnVsbH0sIlBhcmVudFN0eWxlIjpudWxsfSwiRGF0ZVN0eWxlIjp7IiRpZCI6IjQ3IiwiRm9udFNldHRpbmdzIjp7IiRpZCI6IjQ4IiwiRm9udFNpemUiOjEwLCJGb250TmFtZSI6IkNhbGlicmkiLCJJc0JvbGQiOmZhbHNlLCJJc0l0YWxpYyI6ZmFsc2UsIklzVW5kZXJsaW5lZCI6ZmFsc2UsIlBhcmVudFN0eWxlIjpudWxsfSwiQXV0b1NpemUiOjAsIkZvcmVncm91bmQiOnsiJGlkIjoiNDkiLCJDb2xvciI6eyIkaWQiOiI1M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TEiLCJUb3AiOjAuMCwiTGVmdCI6MC4wLCJSaWdodCI6MC4wLCJCb3R0b20iOjAuMH0sIlBhZGRpbmciOnsiJGlkIjoiNTIiLCJUb3AiOjAuMCwiTGVmdCI6MC4wLCJSaWdodCI6MC4wLCJCb3R0b20iOjAuMH0sIkJhY2tncm91bmQiOnsiJGlkIjoiNTMiLCJDb2xvciI6eyIkcmVmIjoiMTUifX0sIklzVmlzaWJsZSI6dHJ1ZSwiV2lkdGgiOjAuMCwiSGVpZ2h0IjowLjAsIkJvcmRlclN0eWxlIjp7IiRpZCI6IjU0IiwiTGluZUNvbG9yIjpudWxsLCJMaW5lV2VpZ2h0IjowLjAsIkxpbmVUeXBlIjowLCJQYXJlbnRTdHlsZSI6bnVsbH0sIlBhcmVudFN0eWxlIjpudWxsfSwiRGF0ZUZvcm1hdCI6eyIkaWQiOiI1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iIsIkZvcm1hdCI6MCwiSXNWaXNpYmxlIjpmYWxzZSwiTGFzdEtub3duVmlzaWJpbGl0eVN0YXRlIjpmYWxzZX0sIklzVmlzaWJsZSI6dHJ1ZSwiUGFyZW50U3R5bGUiOm51bGx9LCJJbmRleCI6MCwiU21hcnREdXJhdGlvbkFjdGl2YXRlZCI6ZmFsc2UsIkRhdGVGb3JtYXQiOnsiJHJlZiI6IjU1In0sIldlZWtOdW1iZXJpbmciOnsiJGlkIjoiNTciLCJGb3JtYXQiOjAsIklzVmlzaWJsZSI6ZmFsc2UsIkxhc3RLbm93blZpc2liaWxpdHlTdGF0ZSI6ZmFsc2V9LCJJZCI6IjI3NWI1NmMxLTViNTYtNDdhNS05ODZiLWI1NjczYjY5NWRmNCIsIkltcG9ydElkIjoiVE9NIFJldmlld3MiLCJUaXRsZSI6IlRPTSBSZXZpZXdzIiwiTm90ZSI6bnVsbCwiSHlwZXJsaW5rIjp7IiRpZCI6IjU4IiwiQWRkcmVzcyI6bnVsbCwiU3ViQWRkcmVzcyI6bnVsbH0sIklzQ2hhbmdlZCI6ZmFsc2UsIklzTmV3IjpmYWxzZX19XSwiX21pbGVzdG9uZXMiOltdLCJJZCI6IjAwMDAwMDAwLTAwMDAtMDAwMC0wMDAwLTAwMDAwMDAwMDAwMCIsIklzU2luZ2xlSXRlbVJvdyI6dHJ1ZX0seyIkaWQiOiI1OSIsIl90YXNrcyI6W3siJGlkIjoiNjAiLCJfYXR0YWNoZWRNaWxlc3RvbmVzIjpbXSwiVGFza0RlZmluaXRpb24iOnsiJGlkIjoiNjEiLCJHcm91cE5hbWUiOm51bGwsIlN0YXJ0RGF0ZSI6IjIwMjItMTEtMDRUMDA6MDA6MDBaIiwiRW5kRGF0ZSI6IjIwMjItMTItMDFUMjM6NTk6MDBaIiwiUGVyY2VudGFnZUNvbXBsZXRlIjpudWxsLCJTdHlsZSI6eyIkaWQiOiI2MiIsIlNoYXBlIjoxLCJTaGFwZVRoaWNrbmVzcyI6MCwiRHVyYXRpb25Gb3JtYXQiOjAsIkluY2x1ZGVOb25Xb3JraW5nRGF5c0luRHVyYXRpb24iOmZhbHNlLCJQZXJjZW50YWdlQ29tcGxldGVTdHlsZSI6eyIkaWQiOiI2MyIsIkZvbnRTZXR0aW5ncyI6eyIkaWQiOiI2NCIsIkZvbnRTaXplIjoxMCwiRm9udE5hbWUiOiJDYWxpYnJpIiwiSXNCb2xkIjpmYWxzZSwiSXNJdGFsaWMiOmZhbHNlLCJJc1VuZGVybGluZWQiOmZhbHNlLCJQYXJlbnRTdHlsZSI6bnVsbH0sIkF1dG9TaXplIjowLCJGb3JlZ3JvdW5kIjp7IiRpZCI6IjY1IiwiQ29sb3IiOnsiJGlkIjoiNj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2NyIsIlRvcCI6MC4wLCJMZWZ0IjowLjAsIlJpZ2h0IjowLjAsIkJvdHRvbSI6MC4wfSwiUGFkZGluZyI6eyIkaWQiOiI2OCIsIlRvcCI6MC4wLCJMZWZ0IjowLjAsIlJpZ2h0IjowLjAsIkJvdHRvbSI6MC4wfSwiQmFja2dyb3VuZCI6eyIkaWQiOiI2OSIsIkNvbG9yIjp7IiRpZCI6IjcwIiwiQSI6ODksIlIiOjAsIkciOjAsIkIiOjB9fSwiSXNWaXNpYmxlIjp0cnVlLCJXaWR0aCI6MC4wLCJIZWlnaHQiOjAuMCwiQm9yZGVyU3R5bGUiOnsiJGlkIjoiNzEiLCJMaW5lQ29sb3IiOm51bGwsIkxpbmVXZWlnaHQiOjAuMCwiTGluZVR5cGUiOjAsIlBhcmVudFN0eWxlIjpudWxsfSwiUGFyZW50U3R5bGUiOm51bGx9LCJEdXJhdGlvblN0eWxlIjp7IiRpZCI6IjcyIiwiRm9udFNldHRpbmdzIjp7IiRpZCI6IjczIiwiRm9udFNpemUiOjEwLCJGb250TmFtZSI6IkNhbGlicmkiLCJJc0JvbGQiOmZhbHNlLCJJc0l0YWxpYyI6ZmFsc2UsIklzVW5kZXJsaW5lZCI6ZmFsc2UsIlBhcmVudFN0eWxlIjpudWxsfSwiQXV0b1NpemUiOjIsIkZvcmVncm91bmQiOnsiJGlkIjoiNzQiLCJDb2xvciI6eyIkaWQiOiI3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2IiwiVG9wIjowLjAsIkxlZnQiOjAuMCwiUmlnaHQiOjAuMCwiQm90dG9tIjowLjB9LCJQYWRkaW5nIjp7IiRpZCI6Ijc3IiwiVG9wIjowLjAsIkxlZnQiOjAuMCwiUmlnaHQiOjAuMCwiQm90dG9tIjowLjB9LCJCYWNrZ3JvdW5kIjp7IiRpZCI6Ijc4IiwiQ29sb3IiOnsiJHJlZiI6IjcwIn19LCJJc1Zpc2libGUiOmZhbHNlLCJXaWR0aCI6MC4wLCJIZWlnaHQiOjAuMCwiQm9yZGVyU3R5bGUiOnsiJGlkIjoiNzkiLCJMaW5lQ29sb3IiOm51bGwsIkxpbmVXZWlnaHQiOjAuMCwiTGluZVR5cGUiOjAsIlBhcmVudFN0eWxlIjpudWxsfSwiUGFyZW50U3R5bGUiOm51bGx9LCJIb3Jpem9udGFsQ29ubmVjdG9yU3R5bGUiOnsiJGlkIjoiODAiLCJMaW5lQ29sb3IiOnsiJGlkIjoiODEiLCIkdHlwZSI6Ik5MUkUuQ29tbW9uLkRvbS5Tb2xpZENvbG9yQnJ1c2gsIE5MUkUuQ29tbW9uIiwiQ29sb3IiOnsiJGlkIjoiODIiLCJBIjoyNTUsIlIiOjIwNCwiRyI6MjA0LCJCIjoyMDR9fSwiTGluZVdlaWdodCI6MS4wLCJMaW5lVHlwZSI6MCwiUGFyZW50U3R5bGUiOm51bGx9LCJWZXJ0aWNhbENvbm5lY3RvclN0eWxlIjp7IiRpZCI6IjgzIiwiTGluZUNvbG9yIjp7IiRpZCI6Ijg0IiwiJHR5cGUiOiJOTFJFLkNvbW1vbi5Eb20uU29saWRDb2xvckJydXNoLCBOTFJFLkNvbW1vbiIsIkNvbG9yIjp7IiRpZCI6Ijg1IiwiQSI6MjU1LCJSIjoyMDQsIkciOjIwNCwiQiI6MjA0fX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1LCJJc0JlbG93VGltZWJhbmQiOnRydWUsIlBlcmNlbnRhZ2VDb21wbGV0ZVNoYXBlT3BhY2l0eSI6MzUsIlNoYXBlU3R5bGUiOnsiJGlkIjoiODYiLCJNYXJnaW4iOnsiJGlkIjoiODciLCJUb3AiOjAuMCwiTGVmdCI6NC4wLCJSaWdodCI6NC4wLCJCb3R0b20iOjAuMH0sIlBhZGRpbmciOnsiJGlkIjoiODgiLCJUb3AiOjAuMCwiTGVmdCI6MC4wLCJSaWdodCI6MC4wLCJCb3R0b20iOjAuMH0sIkJhY2tncm91bmQiOnsiJGlkIjoiODkiLCJDb2xvciI6eyIkaWQiOiI5MCIsIkEiOjI1NSwiUiI6NjgsIkciOjExNCwiQiI6MTk2fX0sIklzVmlzaWJsZSI6dHJ1ZSwiV2lkdGgiOjI5LjAsIkhlaWdodCI6MTAuMCwiQm9yZGVyU3R5bGUiOnsiJGlkIjoiOTEiLCJMaW5lQ29sb3IiOnsiJGlkIjoiOTIiLCIkdHlwZSI6Ik5MUkUuQ29tbW9uLkRvbS5Tb2xpZENvbG9yQnJ1c2gsIE5MUkUuQ29tbW9uIiwiQ29sb3IiOnsiJGlkIjoiOTMiLCJBIjoyNTUsIlIiOjI1NSwiRyI6MCwiQiI6MH19LCJMaW5lV2VpZ2h0IjowLjAsIkxpbmVUeXBlIjowLCJQYXJlbnRTdHlsZSI6bnVsbH0sIlBhcmVudFN0eWxlIjpudWxsfSwiVGl0bGVTdHlsZSI6eyIkaWQiOiI5NCIsIkZvbnRTZXR0aW5ncyI6eyIkaWQiOiI5NSIsIkZvbnRTaXplIjoxMSwiRm9udE5hbWUiOiJDYWxpYnJpIiwiSXNCb2xkIjp0cnVlLCJJc0l0YWxpYyI6ZmFsc2UsIklzVW5kZXJsaW5lZCI6ZmFsc2UsIlBhcmVudFN0eWxlIjpudWxsfSwiQXV0b1NpemUiOjIsIkZvcmVncm91bmQiOnsiJGlkIjoiOTYiLCJDb2xvciI6eyIkaWQiOiI5NyIsIkEiOjI1NSwiUiI6MCwiRyI6MCwiQiI6MH19LCJNYXhXaWR0aCI6MjAzLjAsIk1heEhlaWdodCI6IkluZmluaXR5IiwiU21hcnRGb3JlZ3JvdW5kSXNBY3RpdmUiOmZhbHNlLCJIb3Jpem9udGFsQWxpZ25tZW50IjowLCJWZXJ0aWNhbEFsaWdubWVudCI6MCwiU21hcnRGb3JlZ3JvdW5kIjpudWxsLCJCYWNrZ3JvdW5kRmlsbFR5cGUiOjAsIk1hcmdpbiI6eyIkaWQiOiI5OCIsIlRvcCI6MC4wLCJMZWZ0IjowLjAsIlJpZ2h0IjowLjAsIkJvdHRvbSI6MC4wfSwiUGFkZGluZyI6eyIkaWQiOiI5OSIsIlRvcCI6MC4wLCJMZWZ0IjowLjAsIlJpZ2h0IjowLjAsIkJvdHRvbSI6MC4wfSwiQmFja2dyb3VuZCI6eyIkaWQiOiIxMDAiLCJDb2xvciI6eyIkcmVmIjoiNzAifX0sIklzVmlzaWJsZSI6dHJ1ZSwiV2lkdGgiOjAuMCwiSGVpZ2h0IjowLjAsIkJvcmRlclN0eWxlIjp7IiRpZCI6IjEwMSIsIkxpbmVDb2xvciI6bnVsbCwiTGluZVdlaWdodCI6MC4wLCJMaW5lVHlwZSI6MCwiUGFyZW50U3R5bGUiOm51bGx9LCJQYXJlbnRTdHlsZSI6bnVsbH0sIkRhdGVTdHlsZSI6eyIkaWQiOiIxMDIiLCJGb250U2V0dGluZ3MiOnsiJGlkIjoiMTAzIiwiRm9udFNpemUiOjEwLCJGb250TmFtZSI6IkNhbGlicmkiLCJJc0JvbGQiOmZhbHNlLCJJc0l0YWxpYyI6ZmFsc2UsIklzVW5kZXJsaW5lZCI6ZmFsc2UsIlBhcmVudFN0eWxlIjpudWxsfSwiQXV0b1NpemUiOjAsIkZvcmVncm91bmQiOnsiJGlkIjoiMTA0IiwiQ29sb3IiOnsiJGlkIjoiMTA1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DYiLCJUb3AiOjAuMCwiTGVmdCI6MC4wLCJSaWdodCI6MC4wLCJCb3R0b20iOjAuMH0sIlBhZGRpbmciOnsiJGlkIjoiMTA3IiwiVG9wIjowLjAsIkxlZnQiOjAuMCwiUmlnaHQiOjAuMCwiQm90dG9tIjowLjB9LCJCYWNrZ3JvdW5kIjp7IiRpZCI6IjEwOCIsIkNvbG9yIjp7IiRyZWYiOiI3MCJ9fSwiSXNWaXNpYmxlIjp0cnVlLCJXaWR0aCI6MC4wLCJIZWlnaHQiOjAuMCwiQm9yZGVyU3R5bGUiOnsiJGlkIjoiMTA5IiwiTGluZUNvbG9yIjpudWxsLCJMaW5lV2VpZ2h0IjowLjAsIkxpbmVUeXBlIjowLCJQYXJlbnRTdHlsZSI6bnVsbH0sIlBhcmVudFN0eWxlIjpudWxsfSwiRGF0ZUZvcm1hdCI6eyIkaWQiOiIxM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xIiwiRm9ybWF0IjowLCJJc1Zpc2libGUiOmZhbHNlLCJMYXN0S25vd25WaXNpYmlsaXR5U3RhdGUiOmZhbHNlfSwiSXNWaXNpYmxlIjp0cnVlLCJQYXJlbnRTdHlsZSI6bnVsbH0sIkluZGV4IjoxLCJTbWFydER1cmF0aW9uQWN0aXZhdGVkIjpmYWxzZSwiRGF0ZUZvcm1hdCI6eyIkcmVmIjoiMTEwIn0sIldlZWtOdW1iZXJpbmciOnsiJGlkIjoiMTEyIiwiRm9ybWF0IjowLCJJc1Zpc2libGUiOmZhbHNlLCJMYXN0S25vd25WaXNpYmlsaXR5U3RhdGUiOmZhbHNlfSwiSWQiOiJjODcwZGYxOS1lM2Q0LTQ1MDEtYjI4YS1iYzI2ZWI1OGY2Y2EiLCJJbXBvcnRJZCI6IlByaW1hcnkgUHJvdmlkZXIgU3BlY2lmaWNhdGlvbiBEZXZlbG9wbWVudCIsIlRpdGxlIjoiUHJpbWFyeSBQcm92aWRlciBTcGVjaWZpY2F0aW9uIERldmVsb3BtZW50IiwiTm90ZSI6bnVsbCwiSHlwZXJsaW5rIjp7IiRpZCI6IjExMyIsIkFkZHJlc3MiOm51bGwsIlN1YkFkZHJlc3MiOm51bGx9LCJJc0NoYW5nZWQiOmZhbHNlLCJJc05ldyI6ZmFsc2V9fV0sIl9taWxlc3RvbmVzIjpbXSwiSWQiOiIwMDAwMDAwMC0wMDAwLTAwMDAtMDAwMC0wMDAwMDAwMDAwMDAiLCJJc1NpbmdsZUl0ZW1Sb3ciOnRydWV9LHsiJGlkIjoiMTE0IiwiX3Rhc2tzIjpbeyIkaWQiOiIxMTUiLCJfYXR0YWNoZWRNaWxlc3RvbmVzIjpbXSwiVGFza0RlZmluaXRpb24iOnsiJGlkIjoiMTE2IiwiR3JvdXBOYW1lIjpudWxsLCJTdGFydERhdGUiOiIyMDIzLTAxLTA4VDAwOjAwOjAwWiIsIkVuZERhdGUiOiIyMDIzLTA3LTMxVDIzOjU5OjAwWiIsIlBlcmNlbnRhZ2VDb21wbGV0ZSI6bnVsbCwiU3R5bGUiOnsiJGlkIjoiMTE3IiwiU2hhcGUiOjEsIlNoYXBlVGhpY2tuZXNzIjowLCJEdXJhdGlvbkZvcm1hdCI6MCwiSW5jbHVkZU5vbldvcmtpbmdEYXlzSW5EdXJhdGlvbiI6ZmFsc2UsIlBlcmNlbnRhZ2VDb21wbGV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jIiLCJUb3AiOjAuMCwiTGVmdCI6MC4wLCJSaWdodCI6MC4wLCJCb3R0b20iOjAuMH0sIlBhZGRpbmciOnsiJGlkIjoiMTIzIiwiVG9wIjowLjAsIkxlZnQiOjAuMCwiUmlnaHQiOjAuMCwiQm90dG9tIjowLjB9LCJCYWNrZ3JvdW5kIjp7IiRpZCI6IjEyNCIsIkNvbG9yIjp7IiRpZCI6IjEyNSIsIkEiOjg5LCJSIjowLCJHIjowLCJCIjowfX0sIklzVmlzaWJsZSI6dHJ1ZSwiV2lkdGgiOjAuMCwiSGVpZ2h0IjowLjAsIkJvcmRlclN0eWxlIjp7IiRpZCI6IjEyNiIsIkxpbmVDb2xvciI6bnVsbCwiTGluZVdlaWdodCI6MC4wLCJMaW5lVHlwZSI6MCwiUGFyZW50U3R5bGUiOm51bGx9LCJQYXJlbnRTdHlsZSI6bnVsbH0sIkR1cmF0aW9uU3R5bGUiOnsiJGlkIjoiMTI3IiwiRm9udFNldHRpbmdzIjp7IiRpZCI6IjEyOCIsIkZvbnRTaXplIjoxMCwiRm9udE5hbWUiOiJDYWxpYnJpIiwiSXNCb2xkIjpmYWxzZSwiSXNJdGFsaWMiOmZhbHNlLCJJc1VuZGVybGluZWQiOmZhbHNlLCJQYXJlbnRTdHlsZSI6bnVsbH0sIkF1dG9TaXplIjoyLCJGb3JlZ3JvdW5kIjp7IiRpZCI6IjEyOSIsIkNvbG9yIjp7IiRpZCI6IjEz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zMSIsIlRvcCI6MC4wLCJMZWZ0IjowLjAsIlJpZ2h0IjowLjAsIkJvdHRvbSI6MC4wfSwiUGFkZGluZyI6eyIkaWQiOiIxMzIiLCJUb3AiOjAuMCwiTGVmdCI6MC4wLCJSaWdodCI6MC4wLCJCb3R0b20iOjAuMH0sIkJhY2tncm91bmQiOnsiJGlkIjoiMTMzIiwiQ29sb3IiOnsiJHJlZiI6IjEyNSJ9fSwiSXNWaXNpYmxlIjpmYWxzZSwiV2lkdGgiOjAuMCwiSGVpZ2h0IjowLjAsIkJvcmRlclN0eWxlIjp7IiRpZCI6IjEzNCIsIkxpbmVDb2xvciI6bnVsbCwiTGluZVdlaWdodCI6MC4wLCJMaW5lVHlwZSI6MCwiUGFyZW50U3R5bGUiOm51bGx9LCJQYXJlbnRTdHlsZSI6bnVsbH0sIkhvcml6b250YWxDb25uZWN0b3JTdHlsZSI6eyIkaWQiOiIxMzUiLCJMaW5lQ29sb3IiOnsiJGlkIjoiMTM2IiwiJHR5cGUiOiJOTFJFLkNvbW1vbi5Eb20uU29saWRDb2xvckJydXNoLCBOTFJFLkNvbW1vbiIsIkNvbG9yIjp7IiRpZCI6IjEzNyIsIkEiOjI1NSwiUiI6MjA0LCJHIjoyMDQsIkIiOjIwNH19LCJMaW5lV2VpZ2h0IjoxLjAsIkxpbmVUeXBlIjowLCJQYXJlbnRTdHlsZSI6bnVsbH0sIlZlcnRpY2FsQ29ubmVjdG9yU3R5bGUiOnsiJGlkIjoiMTM4IiwiTGluZUNvbG9yIjp7IiRpZCI6IjEzOSIsIiR0eXBlIjoiTkxSRS5Db21tb24uRG9tLlNvbGlkQ29sb3JCcnVzaCwgTkxSRS5Db21tb24iLCJDb2xvciI6eyIkaWQiOiIxNDA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UsIklzQmVsb3dUaW1lYmFuZCI6dHJ1ZSwiUGVyY2VudGFnZUNvbXBsZXRlU2hhcGVPcGFjaXR5IjozNSwiU2hhcGVTdHlsZSI6eyIkaWQiOiIxNDEiLCJNYXJnaW4iOnsiJGlkIjoiMTQyIiwiVG9wIjowLjAsIkxlZnQiOjQuMCwiUmlnaHQiOjQuMCwiQm90dG9tIjowLjB9LCJQYWRkaW5nIjp7IiRpZCI6IjE0MyIsIlRvcCI6MC4wLCJMZWZ0IjowLjAsIlJpZ2h0IjowLjAsIkJvdHRvbSI6MC4wfSwiQmFja2dyb3VuZCI6eyIkaWQiOiIxNDQiLCJDb2xvciI6eyIkaWQiOiIxNDUiLCJBIjoyNTUsIlIiOjY4LCJHIjoxMTQsIkIiOjE5Nn19LCJJc1Zpc2libGUiOnRydWUsIldpZHRoIjoyMDcuMCwiSGVpZ2h0IjoxMC4wLCJCb3JkZXJTdHlsZSI6eyIkaWQiOiIxNDYiLCJMaW5lQ29sb3IiOnsiJGlkIjoiMTQ3IiwiJHR5cGUiOiJOTFJFLkNvbW1vbi5Eb20uU29saWRDb2xvckJydXNoLCBOTFJFLkNvbW1vbiIsIkNvbG9yIjp7IiRpZCI6IjE0OCIsIkEiOjI1NSwiUiI6MjU1LCJHIjowLCJCIjowfX0sIkxpbmVXZWlnaHQiOjAuMCwiTGluZVR5cGUiOjAsIlBhcmVudFN0eWxlIjpudWxsfSwiUGFyZW50U3R5bGUiOm51bGx9LCJUaXRsZVN0eWxlIjp7IiRpZCI6IjE0OSIsIkZvbnRTZXR0aW5ncyI6eyIkaWQiOiIxNTAiLCJGb250U2l6ZSI6MTEsIkZvbnROYW1lIjoiQ2FsaWJyaSIsIklzQm9sZCI6dHJ1ZSwiSXNJdGFsaWMiOmZhbHNlLCJJc1VuZGVybGluZWQiOmZhbHNlLCJQYXJlbnRTdHlsZSI6bnVsbH0sIkF1dG9TaXplIjoyLCJGb3JlZ3JvdW5kIjp7IiRpZCI6IjE1MSIsIkNvbG9yIjp7IiRpZCI6IjE1MiIsIkEiOjI1NSwiUiI6MCwiRyI6MCwiQiI6MH19LCJNYXhXaWR0aCI6MTEyLjAsIk1heEhlaWdodCI6IkluZmluaXR5IiwiU21hcnRGb3JlZ3JvdW5kSXNBY3RpdmUiOmZhbHNlLCJIb3Jpem9udGFsQWxpZ25tZW50IjowLCJWZXJ0aWNhbEFsaWdubWVudCI6MCwiU21hcnRGb3JlZ3JvdW5kIjpudWxsLCJCYWNrZ3JvdW5kRmlsbFR5cGUiOjAsIk1hcmdpbiI6eyIkaWQiOiIxNTMiLCJUb3AiOjAuMCwiTGVmdCI6MC4wLCJSaWdodCI6MC4wLCJCb3R0b20iOjAuMH0sIlBhZGRpbmciOnsiJGlkIjoiMTU0IiwiVG9wIjowLjAsIkxlZnQiOjAuMCwiUmlnaHQiOjAuMCwiQm90dG9tIjowLjB9LCJCYWNrZ3JvdW5kIjp7IiRpZCI6IjE1NSIsIkNvbG9yIjp7IiRyZWYiOiIxMjUifX0sIklzVmlzaWJsZSI6dHJ1ZSwiV2lkdGgiOjAuMCwiSGVpZ2h0IjowLjAsIkJvcmRlclN0eWxlIjp7IiRpZCI6IjE1NiIsIkxpbmVDb2xvciI6bnVsbCwiTGluZVdlaWdodCI6MC4wLCJMaW5lVHlwZSI6MCwiUGFyZW50U3R5bGUiOm51bGx9LCJQYXJlbnRTdHlsZSI6bnVsbH0sIkRhdGVTdHlsZSI6eyIkaWQiOiIxNTciLCJGb250U2V0dGluZ3MiOnsiJGlkIjoiMTU4IiwiRm9udFNpemUiOjEwLCJGb250TmFtZSI6IkNhbGlicmkiLCJJc0JvbGQiOmZhbHNlLCJJc0l0YWxpYyI6ZmFsc2UsIklzVW5kZXJsaW5lZCI6ZmFsc2UsIlBhcmVudFN0eWxlIjpudWxsfSwiQXV0b1NpemUiOjAsIkZvcmVncm91bmQiOnsiJGlkIjoiMTU5IiwiQ29sb3IiOnsiJGlkIjoiMTYw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NjEiLCJUb3AiOjAuMCwiTGVmdCI6MC4wLCJSaWdodCI6MC4wLCJCb3R0b20iOjAuMH0sIlBhZGRpbmciOnsiJGlkIjoiMTYyIiwiVG9wIjowLjAsIkxlZnQiOjAuMCwiUmlnaHQiOjAuMCwiQm90dG9tIjowLjB9LCJCYWNrZ3JvdW5kIjp7IiRpZCI6IjE2MyIsIkNvbG9yIjp7IiRyZWYiOiIxMjUifX0sIklzVmlzaWJsZSI6dHJ1ZSwiV2lkdGgiOjAuMCwiSGVpZ2h0IjowLjAsIkJvcmRlclN0eWxlIjp7IiRpZCI6IjE2NCIsIkxpbmVDb2xvciI6bnVsbCwiTGluZVdlaWdodCI6MC4wLCJMaW5lVHlwZSI6MCwiUGFyZW50U3R5bGUiOm51bGx9LCJQYXJlbnRTdHlsZSI6bnVsbH0sIkRhdGVGb3JtYXQiOnsiJGlkIjoiMTY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2NiIsIkZvcm1hdCI6MCwiSXNWaXNpYmxlIjpmYWxzZSwiTGFzdEtub3duVmlzaWJpbGl0eVN0YXRlIjpmYWxzZX0sIklzVmlzaWJsZSI6dHJ1ZSwiUGFyZW50U3R5bGUiOm51bGx9LCJJbmRleCI6MiwiU21hcnREdXJhdGlvbkFjdGl2YXRlZCI6ZmFsc2UsIkRhdGVGb3JtYXQiOnsiJHJlZiI6IjE2NSJ9LCJXZWVrTnVtYmVyaW5nIjp7IiRpZCI6IjE2NyIsIkZvcm1hdCI6MCwiSXNWaXNpYmxlIjpmYWxzZSwiTGFzdEtub3duVmlzaWJpbGl0eVN0YXRlIjpmYWxzZX0sIklkIjoiODViNDJlNGItYTE1Yi00ZDI5LWEzMDEtODM1MDkwMmY5OTViIiwiSW1wb3J0SWQiOiJQcmltYXJ5IFByb3ZpZGVyIFRlbmRlciIsIlRpdGxlIjoiUHJpbWFyeSBQcm92aWRlciBUZW5kZXIiLCJOb3RlIjpudWxsLCJIeXBlcmxpbmsiOnsiJGlkIjoiMTY4IiwiQWRkcmVzcyI6bnVsbCwiU3ViQWRkcmVzcyI6bnVsbH0sIklzQ2hhbmdlZCI6ZmFsc2UsIklzTmV3IjpmYWxzZX19XSwiX21pbGVzdG9uZXMiOltdLCJJZCI6IjAwMDAwMDAwLTAwMDAtMDAwMC0wMDAwLTAwMDAwMDAwMDAwMCIsIklzU2luZ2xlSXRlbVJvdyI6dHJ1ZX0seyIkaWQiOiIxNjkiLCJfdGFza3MiOlt7IiRpZCI6IjE3MCIsIl9hdHRhY2hlZE1pbGVzdG9uZXMiOltdLCJUYXNrRGVmaW5pdGlvbiI6eyIkaWQiOiIxNzEiLCJHcm91cE5hbWUiOm51bGwsIlN0YXJ0RGF0ZSI6IjIwMjMtMDEtMDhUMDA6MDA6MDBaIiwiRW5kRGF0ZSI6IjIwMjQtMDEtMTdUMjM6NTk6MDBaIiwiUGVyY2VudGFnZUNvbXBsZXRlIjpudWxsLCJTdHlsZSI6eyIkaWQiOiIxNzIiLCJTaGFwZSI6MSwiU2hhcGVUaGlja25lc3MiOjAsIkR1cmF0aW9uRm9ybWF0IjowLCJJbmNsdWRlTm9uV29ya2luZ0RheXNJbkR1cmF0aW9uIjpmYWxzZSwiUGVyY2VudGFnZUNvbXBsZXRlU3R5bGUiOnsiJGlkIjoiMTczIiwiRm9udFNldHRpbmdzIjp7IiRpZCI6IjE3NCIsIkZvbnRTaXplIjoxMCwiRm9udE5hbWUiOiJDYWxpYnJpIiwiSXNCb2xkIjpmYWxzZSwiSXNJdGFsaWMiOmZhbHNlLCJJc1VuZGVybGluZWQiOmZhbHNlLCJQYXJlbnRTdHlsZSI6bnVsbH0sIkF1dG9TaXplIjowLCJGb3JlZ3JvdW5kIjp7IiRpZCI6IjE3NSIsIkNvbG9yIjp7IiRpZCI6IjE3N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3NyIsIlRvcCI6MC4wLCJMZWZ0IjowLjAsIlJpZ2h0IjowLjAsIkJvdHRvbSI6MC4wfSwiUGFkZGluZyI6eyIkaWQiOiIxNzgiLCJUb3AiOjAuMCwiTGVmdCI6MC4wLCJSaWdodCI6MC4wLCJCb3R0b20iOjAuMH0sIkJhY2tncm91bmQiOnsiJGlkIjoiMTc5IiwiQ29sb3IiOnsiJGlkIjoiMTgwIiwiQSI6ODksIlIiOjAsIkciOjAsIkIiOjB9fSwiSXNWaXNpYmxlIjp0cnVlLCJXaWR0aCI6MC4wLCJIZWlnaHQiOjAuMCwiQm9yZGVyU3R5bGUiOnsiJGlkIjoiMTgxIiwiTGluZUNvbG9yIjpudWxsLCJMaW5lV2VpZ2h0IjowLjAsIkxpbmVUeXBlIjowLCJQYXJlbnRTdHlsZSI6bnVsbH0sIlBhcmVudFN0eWxlIjpudWxsfSwiRHVyYXRpb25TdHlsZSI6eyIkaWQiOiIxODIiLCJGb250U2V0dGluZ3MiOnsiJGlkIjoiMTgzIiwiRm9udFNpemUiOjEwLCJGb250TmFtZSI6IkNhbGlicmkiLCJJc0JvbGQiOmZhbHNlLCJJc0l0YWxpYyI6ZmFsc2UsIklzVW5kZXJsaW5lZCI6ZmFsc2UsIlBhcmVudFN0eWxlIjpudWxsfSwiQXV0b1NpemUiOjIsIkZvcmVncm91bmQiOnsiJGlkIjoiMTg0IiwiQ29sb3IiOnsiJGlkIjoiMTg1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g2IiwiVG9wIjowLjAsIkxlZnQiOjAuMCwiUmlnaHQiOjAuMCwiQm90dG9tIjowLjB9LCJQYWRkaW5nIjp7IiRpZCI6IjE4NyIsIlRvcCI6MC4wLCJMZWZ0IjowLjAsIlJpZ2h0IjowLjAsIkJvdHRvbSI6MC4wfSwiQmFja2dyb3VuZCI6eyIkaWQiOiIxODgiLCJDb2xvciI6eyIkcmVmIjoiMTgwIn19LCJJc1Zpc2libGUiOmZhbHNlLCJXaWR0aCI6MC4wLCJIZWlnaHQiOjAuMCwiQm9yZGVyU3R5bGUiOnsiJGlkIjoiMTg5IiwiTGluZUNvbG9yIjpudWxsLCJMaW5lV2VpZ2h0IjowLjAsIkxpbmVUeXBlIjowLCJQYXJlbnRTdHlsZSI6bnVsbH0sIlBhcmVudFN0eWxlIjpudWxsfSwiSG9yaXpvbnRhbENvbm5lY3RvclN0eWxlIjp7IiRpZCI6IjE5MCIsIkxpbmVDb2xvciI6eyIkaWQiOiIxOTEiLCIkdHlwZSI6Ik5MUkUuQ29tbW9uLkRvbS5Tb2xpZENvbG9yQnJ1c2gsIE5MUkUuQ29tbW9uIiwiQ29sb3IiOnsiJGlkIjoiMTkyIiwiQSI6MjU1LCJSIjoyMDQsIkciOjIwNCwiQiI6MjA0fX0sIkxpbmVXZWlnaHQiOjEuMCwiTGluZVR5cGUiOjAsIlBhcmVudFN0eWxlIjpudWxsfSwiVmVydGljYWxDb25uZWN0b3JTdHlsZSI6eyIkaWQiOiIxOTMiLCJMaW5lQ29sb3IiOnsiJGlkIjoiMTk0IiwiJHR5cGUiOiJOTFJFLkNvbW1vbi5Eb20uU29saWRDb2xvckJydXNoLCBOTFJFLkNvbW1vbiIsIkNvbG9yIjp7IiRpZCI6IjE5NSIsIkEiOjI1NSwiUiI6MjA0LCJHIjoyMDQsIkIiOjIwNH1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NSwiSXNCZWxvd1RpbWViYW5kIjp0cnVlLCJQZXJjZW50YWdlQ29tcGxldGVTaGFwZU9wYWNpdHkiOjM1LCJTaGFwZVN0eWxlIjp7IiRpZCI6IjE5NiIsIk1hcmdpbiI6eyIkaWQiOiIxOTciLCJUb3AiOjAuMCwiTGVmdCI6NC4wLCJSaWdodCI6NC4wLCJCb3R0b20iOjAuMH0sIlBhZGRpbmciOnsiJGlkIjoiMTk4IiwiVG9wIjowLjAsIkxlZnQiOjAuMCwiUmlnaHQiOjAuMCwiQm90dG9tIjowLjB9LCJCYWNrZ3JvdW5kIjp7IiRpZCI6IjE5OSIsIkNvbG9yIjp7IiRpZCI6IjIwMCIsIkEiOjI1NSwiUiI6NjgsIkciOjExNCwiQiI6MTk2fX0sIklzVmlzaWJsZSI6dHJ1ZSwiV2lkdGgiOjM3OC4wLCJIZWlnaHQiOjEwLjAsIkJvcmRlclN0eWxlIjp7IiRpZCI6IjIwMSIsIkxpbmVDb2xvciI6eyIkaWQiOiIyMDIiLCIkdHlwZSI6Ik5MUkUuQ29tbW9uLkRvbS5Tb2xpZENvbG9yQnJ1c2gsIE5MUkUuQ29tbW9uIiwiQ29sb3IiOnsiJGlkIjoiMjAzIiwiQSI6MjU1LCJSIjoyNTUsIkciOjAsIkIiOjB9fSwiTGluZVdlaWdodCI6MC4wLCJMaW5lVHlwZSI6MCwiUGFyZW50U3R5bGUiOm51bGx9LCJQYXJlbnRTdHlsZSI6bnVsbH0sIlRpdGxlU3R5bGUiOnsiJGlkIjoiMjA0IiwiRm9udFNldHRpbmdzIjp7IiRpZCI6IjIwNSIsIkZvbnRTaXplIjoxMSwiRm9udE5hbWUiOiJDYWxpYnJpIiwiSXNCb2xkIjp0cnVlLCJJc0l0YWxpYyI6ZmFsc2UsIklzVW5kZXJsaW5lZCI6ZmFsc2UsIlBhcmVudFN0eWxlIjpudWxsfSwiQXV0b1NpemUiOjIsIkZvcmVncm91bmQiOnsiJGlkIjoiMjA2IiwiQ29sb3IiOnsiJGlkIjoiMjA3IiwiQSI6MjU1LCJSIjowLCJHIjowLCJCIjowfX0sIk1heFdpZHRoIjo5OS4wLCJNYXhIZWlnaHQiOiJJbmZpbml0eSIsIlNtYXJ0Rm9yZWdyb3VuZElzQWN0aXZlIjpmYWxzZSwiSG9yaXpvbnRhbEFsaWdubWVudCI6MiwiVmVydGljYWxBbGlnbm1lbnQiOjAsIlNtYXJ0Rm9yZWdyb3VuZCI6bnVsbCwiQmFja2dyb3VuZEZpbGxUeXBlIjowLCJNYXJnaW4iOnsiJGlkIjoiMjA4IiwiVG9wIjowLjAsIkxlZnQiOjAuMCwiUmlnaHQiOjAuMCwiQm90dG9tIjowLjB9LCJQYWRkaW5nIjp7IiRpZCI6IjIwOSIsIlRvcCI6MC4wLCJMZWZ0IjowLjAsIlJpZ2h0IjowLjAsIkJvdHRvbSI6MC4wfSwiQmFja2dyb3VuZCI6eyIkaWQiOiIyMTAiLCJDb2xvciI6eyIkcmVmIjoiMTgwIn19LCJJc1Zpc2libGUiOnRydWUsIldpZHRoIjowLjAsIkhlaWdodCI6MC4wLCJCb3JkZXJTdHlsZSI6eyIkaWQiOiIyMTEiLCJMaW5lQ29sb3IiOm51bGwsIkxpbmVXZWlnaHQiOjAuMCwiTGluZVR5cGUiOjAsIlBhcmVudFN0eWxlIjpudWxsfSwiUGFyZW50U3R5bGUiOm51bGx9LCJEYXRlU3R5bGUiOnsiJGlkIjoiMjEyIiwiRm9udFNldHRpbmdzIjp7IiRpZCI6IjIxMyIsIkZvbnRTaXplIjoxMCwiRm9udE5hbWUiOiJDYWxpYnJpIiwiSXNCb2xkIjpmYWxzZSwiSXNJdGFsaWMiOmZhbHNlLCJJc1VuZGVybGluZWQiOmZhbHNlLCJQYXJlbnRTdHlsZSI6bnVsbH0sIkF1dG9TaXplIjowLCJGb3JlZ3JvdW5kIjp7IiRpZCI6IjIxNCIsIkNvbG9yIjp7IiRpZCI6IjIxN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jE2IiwiVG9wIjowLjAsIkxlZnQiOjAuMCwiUmlnaHQiOjAuMCwiQm90dG9tIjowLjB9LCJQYWRkaW5nIjp7IiRpZCI6IjIxNyIsIlRvcCI6MC4wLCJMZWZ0IjowLjAsIlJpZ2h0IjowLjAsIkJvdHRvbSI6MC4wfSwiQmFja2dyb3VuZCI6eyIkaWQiOiIyMTgiLCJDb2xvciI6eyIkcmVmIjoiMTgwIn19LCJJc1Zpc2libGUiOnRydWUsIldpZHRoIjowLjAsIkhlaWdodCI6MC4wLCJCb3JkZXJTdHlsZSI6eyIkaWQiOiIyMTkiLCJMaW5lQ29sb3IiOm51bGwsIkxpbmVXZWlnaHQiOjAuMCwiTGluZVR5cGUiOjAsIlBhcmVudFN0eWxlIjpudWxsfSwiUGFyZW50U3R5bGUiOm51bGx9LCJEYXRlRm9ybWF0Ijp7IiRpZCI6IjI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jEiLCJGb3JtYXQiOjAsIklzVmlzaWJsZSI6ZmFsc2UsIkxhc3RLbm93blZpc2liaWxpdHlTdGF0ZSI6ZmFsc2V9LCJJc1Zpc2libGUiOnRydWUsIlBhcmVudFN0eWxlIjpudWxsfSwiSW5kZXgiOjMsIlNtYXJ0RHVyYXRpb25BY3RpdmF0ZWQiOmZhbHNlLCJEYXRlRm9ybWF0Ijp7IiRyZWYiOiIyMjAifSwiV2Vla051bWJlcmluZyI6eyIkaWQiOiIyMjIiLCJGb3JtYXQiOjAsIklzVmlzaWJsZSI6ZmFsc2UsIkxhc3RLbm93blZpc2liaWxpdHlTdGF0ZSI6ZmFsc2V9LCJJZCI6ImIyZTNlYmI5LWFlMmUtNDVhMy04YzE4LTRjNGE4MTY3YmQ4ZSIsIkltcG9ydElkIjoiQWxsIHJlbWFpbmluZyBUZW5kZXJzIiwiVGl0bGUiOiJBbGwgcmVtYWluaW5nIFRlbmRlcnMiLCJOb3RlIjpudWxsLCJIeXBlcmxpbmsiOnsiJGlkIjoiMjIzIiwiQWRkcmVzcyI6bnVsbCwiU3ViQWRkcmVzcyI6bnVsbH0sIklzQ2hhbmdlZCI6ZmFsc2UsIklzTmV3IjpmYWxzZX19XSwiX21pbGVzdG9uZXMiOltdLCJJZCI6IjAwMDAwMDAwLTAwMDAtMDAwMC0wMDAwLTAwMDAwMDAwMDAwMCIsIklzU2luZ2xlSXRlbVJvdyI6dHJ1ZX1dLCJJbmRleCI6MCwiSWQiOiI0MjI5N2Y3NC0yZjA2LTRiMDQtOTlkNS02NzBhNjVjYTJhYWUiLCJIZWFkZXJUZXh0IjpudWxsLCJJc0RlZmF1bHQiOnRydWUsIlN0eWxlIjp7IiRpZCI6IjIyNCIsIkhlYWRlclN0eWxlIjp7IiRpZCI6IjIyNSIsIlRleHRTdHlsZSI6eyIkaWQiOiIyMjYiLCJGb250U2V0dGluZ3MiOnsiJGlkIjoiMjI3IiwiRm9udFNpemUiOjExLCJGb250TmFtZSI6IkNhbGlicmkiLCJJc0JvbGQiOmZhbHNlLCJJc0l0YWxpYyI6ZmFsc2UsIklzVW5kZXJsaW5lZCI6ZmFsc2UsIlBhcmVudFN0eWxlIjpudWxsfSwiQXV0b1NpemUiOjIsIkZvcmVncm91bmQiOnsiJGlkIjoiMjI4IiwiQ29sb3IiOnsiJGlkIjoiMjI5IiwiQSI6MjU1LCJSIjowLCJHIjowLCJCIjowfX0sIk1heFdpZHRoIjoiSW5maW5pdHkiLCJNYXhIZWlnaHQiOjAuMCwiU21hcnRGb3JlZ3JvdW5kSXNBY3RpdmUiOmZhbHNlLCJIb3Jpem9udGFsQWxpZ25tZW50IjowLCJWZXJ0aWNhbEFsaWdubWVudCI6MCwiU21hcnRGb3JlZ3JvdW5kIjpudWxsLCJCYWNrZ3JvdW5kRmlsbFR5cGUiOjAsIk1hcmdpbiI6eyIkaWQiOiIyMzAiLCJUb3AiOjAuMCwiTGVmdCI6MC4wLCJSaWdodCI6MC4wLCJCb3R0b20iOjAuMH0sIlBhZGRpbmciOnsiJGlkIjoiMjMxIiwiVG9wIjowLjAsIkxlZnQiOjAuMCwiUmlnaHQiOjAuMCwiQm90dG9tIjowLjB9LCJCYWNrZ3JvdW5kIjpudWxsLCJJc1Zpc2libGUiOnRydWUsIldpZHRoIjowLjAsIkhlaWdodCI6MC4wLCJCb3JkZXJTdHlsZSI6bnVsbCwiUGFyZW50U3R5bGUiOm51bGx9LCJSZWN0YW5nbGVTdHlsZSI6eyIkaWQiOiIyMzIiLCJNYXJnaW4iOnsiJGlkIjoiMjMzIiwiVG9wIjowLjAsIkxlZnQiOjAuMCwiUmlnaHQiOjAuMCwiQm90dG9tIjowLjB9LCJQYWRkaW5nIjp7IiRpZCI6IjIzNCIsIlRvcCI6MC4wLCJMZWZ0IjowLjAsIlJpZ2h0IjowLjAsIkJvdHRvbSI6MC4wfSwiQmFja2dyb3VuZCI6eyIkaWQiOiIyMzUiLCJDb2xvciI6eyIkaWQiOiIyMzYiLCJBIjo2MywiUiI6NjgsIkciOjExNCwiQiI6MTk2fX0sIklzVmlzaWJsZSI6dHJ1ZSwiV2lkdGgiOjAuMCwiSGVpZ2h0IjowLjAsIkJvcmRlclN0eWxlIjp7IiRpZCI6IjIzNyIsIkxpbmVDb2xvciI6eyIkaWQiOiIyMzgiLCIkdHlwZSI6Ik5MUkUuQ29tbW9uLkRvbS5Tb2xpZENvbG9yQnJ1c2gsIE5MUkUuQ29tbW9uIiwiQ29sb3IiOnsiJGlkIjoiMjM5IiwiQSI6MjU1LCJSIjoyNTUsIkciOjAsIkIiOjB9fSwiTGluZVdlaWdodCI6MC4wLCJMaW5lVHlwZSI6MCwiUGFyZW50U3R5bGUiOm51bGx9LCJQYXJlbnRTdHlsZSI6bnVsbH0sIk1hcmdpbiI6eyIkaWQiOiIyNDAiLCJUb3AiOjAuMCwiTGVmdCI6MC4wLCJSaWdodCI6MC4wLCJCb3R0b20iOjAuMH0sIlBhZGRpbmciOnsiJGlkIjoiMjQxIiwiVG9wIjowLjAsIkxlZnQiOjAuMCwiUmlnaHQiOjAuMCwiQm90dG9tIjowLjB9LCJCYWNrZ3JvdW5kIjpudWxsLCJJc1Zpc2libGUiOnRydWUsIldpZHRoIjowLjAsIkhlaWdodCI6MC4wLCJCb3JkZXJTdHlsZSI6bnVsbCwiUGFyZW50U3R5bGUiOm51bGx9LCJCYWNrZ3JvdW5kU3R5bGUiOnsiJGlkIjoiMjQyIiwiTWFyZ2luIjp7IiRpZCI6IjI0MyIsIlRvcCI6MC4wLCJMZWZ0IjowLjAsIlJpZ2h0IjowLjAsIkJvdHRvbSI6MC4wfSwiUGFkZGluZyI6eyIkaWQiOiIyNDQiLCJUb3AiOjAuMCwiTGVmdCI6MC4wLCJSaWdodCI6MC4wLCJCb3R0b20iOjAuMH0sIkJhY2tncm91bmQiOnsiJGlkIjoiMjQ1IiwiQ29sb3IiOnsiJGlkIjoiMjQ2IiwiQSI6NTEsIlIiOjE2NSwiRyI6MTY1LCJCIjoxNjV9fSwiSXNWaXNpYmxlIjp0cnVlLCJXaWR0aCI6MC4wLCJIZWlnaHQiOjAuMCwiQm9yZGVyU3R5bGUiOnsiJGlkIjoiMjQ3IiwiTGluZUNvbG9yIjp7IiRpZCI6IjI0OCIsIiR0eXBlIjoiTkxSRS5Db21tb24uRG9tLlNvbGlkQ29sb3JCcnVzaCwgTkxSRS5Db21tb24iLCJDb2xvciI6eyIkaWQiOiIyNDkiLCJBIjoyNTUsIlIiOjI1NSwiRyI6MCwiQiI6MH19LCJMaW5lV2VpZ2h0IjowLjAsIkxpbmVUeXBlIjowLCJQYXJlbnRTdHlsZSI6bnVsbH0sIlBhcmVudFN0eWxlIjpudWxsfSwiTWFyZ2luIjp7IiRpZCI6IjI1MCIsIlRvcCI6MC4wLCJMZWZ0IjowLjAsIlJpZ2h0IjowLjAsIkJvdHRvbSI6MC4wfSwiUGFkZGluZyI6eyIkaWQiOiIyNTEiLCJUb3AiOjAuMCwiTGVmdCI6MC4wLCJSaWdodCI6MC4wLCJCb3R0b20iOjAuMH0sIklzVmlzaWJsZSI6dHJ1ZSwiV2lkdGgiOjAuMCwiSGVpZ2h0IjowLjAsIkJvcmRlclN0eWxlIjpudWxsLCJQYXJlbnRTdHlsZSI6bnVsbH19XSwiSWQiOiI5OGIzMmI4My1kYWIyLTRjZjgtODc5My1iMWEzNjQ3NjkwMjUiLCJJbmRleCI6MCwiSGVhZGVyVGV4dCI6Ik1FUyIsIlN0eWxlIjp7IiRpZCI6IjI1MiIsIkhlYWRlclN0eWxlIjp7IiRpZCI6IjI1MyIsIlRleHRJc1ZlcnRpY2FsIjp0cnVlLCJUZXh0U3R5bGUiOnsiJGlkIjoiMjU0IiwiRm9udFNldHRpbmdzIjp7IiRpZCI6IjI1NSIsIkZvbnRTaXplIjoxMiwiRm9udE5hbWUiOiJDYWxpYnJpIiwiSXNCb2xkIjp0cnVlLCJJc0l0YWxpYyI6ZmFsc2UsIklzVW5kZXJsaW5lZCI6ZmFsc2UsIlBhcmVudFN0eWxlIjpudWxsfSwiQXV0b1NpemUiOjIsIkZvcmVncm91bmQiOnsiJGlkIjoiMjU2IiwiQ29sb3IiOnsiJGlkIjoiMjU3IiwiQSI6MjU1LCJSIjoyNTUsIkciOjI1NSwiQiI6MjU1fX0sIk1heFdpZHRoIjoiSW5maW5pdHkiLCJNYXhIZWlnaHQiOjAuMCwiU21hcnRGb3JlZ3JvdW5kSXNBY3RpdmUiOmZhbHNlLCJIb3Jpem9udGFsQWxpZ25tZW50IjowLCJWZXJ0aWNhbEFsaWdubWVudCI6MCwiU21hcnRGb3JlZ3JvdW5kIjpudWxsLCJCYWNrZ3JvdW5kRmlsbFR5cGUiOjAsIk1hcmdpbiI6eyIkaWQiOiIyNTgiLCJUb3AiOjAuMCwiTGVmdCI6MC4wLCJSaWdodCI6MC4wLCJCb3R0b20iOjAuMH0sIlBhZGRpbmciOnsiJGlkIjoiMjU5IiwiVG9wIjowLjAsIkxlZnQiOjAuMCwiUmlnaHQiOjAuMCwiQm90dG9tIjowLjB9LCJCYWNrZ3JvdW5kIjpudWxsLCJJc1Zpc2libGUiOnRydWUsIldpZHRoIjowLjAsIkhlaWdodCI6MC4wLCJCb3JkZXJTdHlsZSI6bnVsbCwiUGFyZW50U3R5bGUiOm51bGx9LCJSZWN0YW5nbGVTdHlsZSI6eyIkaWQiOiIyNjAiLCJNYXJnaW4iOnsiJGlkIjoiMjYxIiwiVG9wIjowLjAsIkxlZnQiOjAuMCwiUmlnaHQiOjAuMCwiQm90dG9tIjowLjB9LCJQYWRkaW5nIjp7IiRpZCI6IjI2MiIsIlRvcCI6MC4wLCJMZWZ0IjowLjAsIlJpZ2h0IjowLjAsIkJvdHRvbSI6MC4wfSwiQmFja2dyb3VuZCI6eyIkaWQiOiIyNjMiLCJDb2xvciI6eyIkaWQiOiIyNjQiLCJBIjoyNTUsIlIiOjY4LCJHIjoxMTQsIkIiOjE5Nn19LCJJc1Zpc2libGUiOnRydWUsIldpZHRoIjowLjAsIkhlaWdodCI6MC4wLCJCb3JkZXJTdHlsZSI6eyIkaWQiOiIyNjUiLCJMaW5lQ29sb3IiOnsiJGlkIjoiMjY2IiwiJHR5cGUiOiJOTFJFLkNvbW1vbi5Eb20uU29saWRDb2xvckJydXNoLCBOTFJFLkNvbW1vbiIsIkNvbG9yIjp7IiRpZCI6IjI2NyIsIkEiOjI1NSwiUiI6MjEsIkciOjM3LCJCIjo2Nn19LCJMaW5lV2VpZ2h0IjowLjAsIkxpbmVUeXBlIjowLCJQYXJlbnRTdHlsZSI6bnVsbH0sIlBhcmVudFN0eWxlIjpudWxsfSwiTWFyZ2luIjp7IiRpZCI6IjI2OCIsIlRvcCI6MC4wLCJMZWZ0IjowLjAsIlJpZ2h0IjowLjAsIkJvdHRvbSI6MC4wfSwiUGFkZGluZyI6eyIkaWQiOiIyNjkiLCJUb3AiOjAuMCwiTGVmdCI6MC4wLCJSaWdodCI6MC4wLCJCb3R0b20iOjAuMH0sIkJhY2tncm91bmQiOm51bGwsIklzVmlzaWJsZSI6dHJ1ZSwiV2lkdGgiOjAuMCwiSGVpZ2h0IjowLjAsIkJvcmRlclN0eWxlIjpudWxsLCJQYXJlbnRTdHlsZSI6bnVsbH0sIkJhY2tncm91bmRTdHlsZSI6eyIkaWQiOiIyNzAiLCJNYXJnaW4iOnsiJGlkIjoiMjcxIiwiVG9wIjowLjAsIkxlZnQiOjAuMCwiUmlnaHQiOjAuMCwiQm90dG9tIjowLjB9LCJQYWRkaW5nIjp7IiRpZCI6IjI3MiIsIlRvcCI6MC4wLCJMZWZ0IjowLjAsIlJpZ2h0IjowLjAsIkJvdHRvbSI6MC4wfSwiQmFja2dyb3VuZCI6eyIkaWQiOiIyNzMiLCJDb2xvciI6eyIkaWQiOiIyNzQiLCJBIjo1MSwiUiI6MTY1LCJHIjoxNjUsIkIiOjE2NX19LCJJc1Zpc2libGUiOnRydWUsIldpZHRoIjowLjAsIkhlaWdodCI6MC4wLCJCb3JkZXJTdHlsZSI6eyIkaWQiOiIyNzUiLCJMaW5lQ29sb3IiOnsiJGlkIjoiMjc2IiwiJHR5cGUiOiJOTFJFLkNvbW1vbi5Eb20uU29saWRDb2xvckJydXNoLCBOTFJFLkNvbW1vbiIsIkNvbG9yIjp7IiRpZCI6IjI3NyIsIkEiOjI1NSwiUiI6MjEsIkciOjM3LCJCIjo2Nn19LCJMaW5lV2VpZ2h0IjowLjAsIkxpbmVUeXBlIjowLCJQYXJlbnRTdHlsZSI6bnVsbH0sIlBhcmVudFN0eWxlIjpudWxsfSwiSXNBYm92ZVRpbWViYW5kIjpmYWxzZSwiTWFyZ2luIjp7IiRpZCI6IjI3OCIsIlRvcCI6MC4wLCJMZWZ0IjowLjAsIlJpZ2h0IjowLjAsIkJvdHRvbSI6MC4wfSwiUGFkZGluZyI6eyIkaWQiOiIyNzkiLCJUb3AiOjAuMCwiTGVmdCI6MC4wLCJSaWdodCI6MC4wLCJCb3R0b20iOjAuMH0sIklzVmlzaWJsZSI6ZmFsc2UsIldpZHRoIjo4ODkuMCwiSGVpZ2h0Ijo4OS41NTg1MDIxOTcyNjU2MjUsIkJvcmRlclN0eWxlIjp7IiRpZCI6IjI4MCIsIkxpbmVDb2xvciI6bnVsbCwiTGluZVdlaWdodCI6MC4wLCJMaW5lVHlwZSI6MCwiUGFyZW50U3R5bGUiOm51bGx9LCJQYXJlbnRTdHlsZSI6bnVsbH19LHsiJGlkIjoiMjgxIiwiX2FjdGl2aXRpZXMiOlt7IiRpZCI6IjI4MiIsIl9yb3dzIjpbeyIkaWQiOiIyODMiLCJfdGFza3MiOlt7IiRpZCI6IjI4NCIsIl9hdHRhY2hlZE1pbGVzdG9uZXMiOltdLCJUYXNrRGVmaW5pdGlvbiI6eyIkaWQiOiIyODUiLCJHcm91cE5hbWUiOm51bGwsIlN0YXJ0RGF0ZSI6IjIwMjItMDItMDFUMDA6MDA6MDBaIiwiRW5kRGF0ZSI6IjIwMjMtMDEtMzFUMjM6NTk6MDBaIiwiUGVyY2VudGFnZUNvbXBsZXRlIjpudWxsLCJTdHlsZSI6eyIkaWQiOiIyODYiLCJTaGFwZSI6MSwiU2hhcGVUaGlja25lc3MiOjAsIkR1cmF0aW9uRm9ybWF0IjowLCJJbmNsdWRlTm9uV29ya2luZ0RheXNJbkR1cmF0aW9uIjpmYWxzZSwiUGVyY2VudGFnZUNvbXBsZXRlU3R5bGUiOnsiJGlkIjoiMjg3IiwiRm9udFNldHRpbmdzIjp7IiRpZCI6IjI4OCIsIkZvbnRTaXplIjoxMCwiRm9udE5hbWUiOiJDYWxpYnJpIiwiSXNCb2xkIjpmYWxzZSwiSXNJdGFsaWMiOmZhbHNlLCJJc1VuZGVybGluZWQiOmZhbHNlLCJQYXJlbnRTdHlsZSI6bnVsbH0sIkF1dG9TaXplIjowLCJGb3JlZ3JvdW5kIjp7IiRpZCI6IjI4OSIsIkNvbG9yIjp7IiRpZCI6IjI5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I5MSIsIlRvcCI6MC4wLCJMZWZ0IjowLjAsIlJpZ2h0IjowLjAsIkJvdHRvbSI6MC4wfSwiUGFkZGluZyI6eyIkaWQiOiIyOTIiLCJUb3AiOjAuMCwiTGVmdCI6MC4wLCJSaWdodCI6MC4wLCJCb3R0b20iOjAuMH0sIkJhY2tncm91bmQiOnsiJGlkIjoiMjkzIiwiQ29sb3IiOnsiJGlkIjoiMjk0IiwiQSI6ODksIlIiOjAsIkciOjAsIkIiOjB9fSwiSXNWaXNpYmxlIjp0cnVlLCJXaWR0aCI6MC4wLCJIZWlnaHQiOjAuMCwiQm9yZGVyU3R5bGUiOnsiJGlkIjoiMjk1IiwiTGluZUNvbG9yIjpudWxsLCJMaW5lV2VpZ2h0IjowLjAsIkxpbmVUeXBlIjowLCJQYXJlbnRTdHlsZSI6bnVsbH0sIlBhcmVudFN0eWxlIjpudWxsfSwiRHVyYXRpb25TdHlsZSI6eyIkaWQiOiIyOTYiLCJGb250U2V0dGluZ3MiOnsiJGlkIjoiMjk3IiwiRm9udFNpemUiOjEwLCJGb250TmFtZSI6IkNhbGlicmkiLCJJc0JvbGQiOmZhbHNlLCJJc0l0YWxpYyI6ZmFsc2UsIklzVW5kZXJsaW5lZCI6ZmFsc2UsIlBhcmVudFN0eWxlIjpudWxsfSwiQXV0b1NpemUiOjIsIkZvcmVncm91bmQiOnsiJGlkIjoiMjk4IiwiQ29sb3IiOnsiJGlkIjoiMjk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zAwIiwiVG9wIjowLjAsIkxlZnQiOjAuMCwiUmlnaHQiOjAuMCwiQm90dG9tIjowLjB9LCJQYWRkaW5nIjp7IiRpZCI6IjMwMSIsIlRvcCI6MC4wLCJMZWZ0IjowLjAsIlJpZ2h0IjowLjAsIkJvdHRvbSI6MC4wfSwiQmFja2dyb3VuZCI6eyIkaWQiOiIzMDIiLCJDb2xvciI6eyIkcmVmIjoiMjk0In19LCJJc1Zpc2libGUiOmZhbHNlLCJXaWR0aCI6MC4wLCJIZWlnaHQiOjAuMCwiQm9yZGVyU3R5bGUiOnsiJGlkIjoiMzAzIiwiTGluZUNvbG9yIjpudWxsLCJMaW5lV2VpZ2h0IjowLjAsIkxpbmVUeXBlIjowLCJQYXJlbnRTdHlsZSI6bnVsbH0sIlBhcmVudFN0eWxlIjpudWxsfSwiSG9yaXpvbnRhbENvbm5lY3RvclN0eWxlIjp7IiRpZCI6IjMwNCIsIkxpbmVDb2xvciI6eyIkaWQiOiIzMDUiLCIkdHlwZSI6Ik5MUkUuQ29tbW9uLkRvbS5Tb2xpZENvbG9yQnJ1c2gsIE5MUkUuQ29tbW9uIiwiQ29sb3IiOnsiJGlkIjoiMzA2IiwiQSI6MjU1LCJSIjoyMDQsIkciOjIwNCwiQiI6MjA0fX0sIkxpbmVXZWlnaHQiOjEuMCwiTGluZVR5cGUiOjAsIlBhcmVudFN0eWxlIjpudWxsfSwiVmVydGljYWxDb25uZWN0b3JTdHlsZSI6eyIkaWQiOiIzMDciLCJMaW5lQ29sb3IiOnsiJGlkIjoiMzA4IiwiJHR5cGUiOiJOTFJFLkNvbW1vbi5Eb20uU29saWRDb2xvckJydXNoLCBOTFJFLkNvbW1vbiIsIkNvbG9yIjp7IiRpZCI6IjMwOS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MxMCIsIk1hcmdpbiI6eyIkaWQiOiIzMTEiLCJUb3AiOjAuMCwiTGVmdCI6NC4wLCJSaWdodCI6NC4wLCJCb3R0b20iOjAuMH0sIlBhZGRpbmciOnsiJGlkIjoiMzEyIiwiVG9wIjowLjAsIkxlZnQiOjAuMCwiUmlnaHQiOjAuMCwiQm90dG9tIjowLjB9LCJCYWNrZ3JvdW5kIjp7IiRpZCI6IjMxMyIsIkNvbG9yIjp7IiRpZCI6IjMxNCIsIkEiOjI1NSwiUiI6MjM3LCJHIjoxMjUsIkIiOjQ5fX0sIklzVmlzaWJsZSI6dHJ1ZSwiV2lkdGgiOjM2OC4wLCJIZWlnaHQiOjEwLjAsIkJvcmRlclN0eWxlIjp7IiRpZCI6IjMxNSIsIkxpbmVDb2xvciI6eyIkaWQiOiIzMTYiLCIkdHlwZSI6Ik5MUkUuQ29tbW9uLkRvbS5Tb2xpZENvbG9yQnJ1c2gsIE5MUkUuQ29tbW9uIiwiQ29sb3IiOnsiJGlkIjoiMzE3IiwiQSI6MjU1LCJSIjoyNTUsIkciOjAsIkIiOjB9fSwiTGluZVdlaWdodCI6MC4wLCJMaW5lVHlwZSI6MCwiUGFyZW50U3R5bGUiOm51bGx9LCJQYXJlbnRTdHlsZSI6bnVsbH0sIlRpdGxlU3R5bGUiOnsiJGlkIjoiMzE4IiwiRm9udFNldHRpbmdzIjp7IiRpZCI6IjMxOSIsIkZvbnRTaXplIjoxMSwiRm9udE5hbWUiOiJDYWxpYnJpIiwiSXNCb2xkIjp0cnVlLCJJc0l0YWxpYyI6ZmFsc2UsIklzVW5kZXJsaW5lZCI6ZmFsc2UsIlBhcmVudFN0eWxlIjpudWxsfSwiQXV0b1NpemUiOjIsIkZvcmVncm91bmQiOnsiJGlkIjoiMzIwIiwiQ29sb3IiOnsiJGlkIjoiMzIxIiwiQSI6MjU1LCJSIjowLCJHIjowLCJCIjowfX0sIk1heFdpZHRoIjoyODkuMCwiTWF4SGVpZ2h0IjoiSW5maW5pdHkiLCJTbWFydEZvcmVncm91bmRJc0FjdGl2ZSI6ZmFsc2UsIkhvcml6b250YWxBbGlnbm1lbnQiOjAsIlZlcnRpY2FsQWxpZ25tZW50IjowLCJTbWFydEZvcmVncm91bmQiOm51bGwsIkJhY2tncm91bmRGaWxsVHlwZSI6MCwiTWFyZ2luIjp7IiRpZCI6IjMyMiIsIlRvcCI6MC4wLCJMZWZ0IjowLjAsIlJpZ2h0IjowLjAsIkJvdHRvbSI6MC4wfSwiUGFkZGluZyI6eyIkaWQiOiIzMjMiLCJUb3AiOjAuMCwiTGVmdCI6MC4wLCJSaWdodCI6MC4wLCJCb3R0b20iOjAuMH0sIkJhY2tncm91bmQiOnsiJGlkIjoiMzI0IiwiQ29sb3IiOnsiJHJlZiI6IjI5NCJ9fSwiSXNWaXNpYmxlIjp0cnVlLCJXaWR0aCI6MC4wLCJIZWlnaHQiOjAuMCwiQm9yZGVyU3R5bGUiOnsiJGlkIjoiMzI1IiwiTGluZUNvbG9yIjpudWxsLCJMaW5lV2VpZ2h0IjowLjAsIkxpbmVUeXBlIjowLCJQYXJlbnRTdHlsZSI6bnVsbH0sIlBhcmVudFN0eWxlIjpudWxsfSwiRGF0ZVN0eWxlIjp7IiRpZCI6IjMyNiIsIkZvbnRTZXR0aW5ncyI6eyIkaWQiOiIzMjciLCJGb250U2l6ZSI6MTAsIkZvbnROYW1lIjoiQ2FsaWJyaSIsIklzQm9sZCI6ZmFsc2UsIklzSXRhbGljIjpmYWxzZSwiSXNVbmRlcmxpbmVkIjpmYWxzZSwiUGFyZW50U3R5bGUiOm51bGx9LCJBdXRvU2l6ZSI6MCwiRm9yZWdyb3VuZCI6eyIkaWQiOiIzMjgiLCJDb2xvciI6eyIkaWQiOiIzMj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MzMCIsIlRvcCI6MC4wLCJMZWZ0IjowLjAsIlJpZ2h0IjowLjAsIkJvdHRvbSI6MC4wfSwiUGFkZGluZyI6eyIkaWQiOiIzMzEiLCJUb3AiOjAuMCwiTGVmdCI6MC4wLCJSaWdodCI6MC4wLCJCb3R0b20iOjAuMH0sIkJhY2tncm91bmQiOnsiJGlkIjoiMzMyIiwiQ29sb3IiOnsiJHJlZiI6IjI5NCJ9fSwiSXNWaXNpYmxlIjp0cnVlLCJXaWR0aCI6MC4wLCJIZWlnaHQiOjAuMCwiQm9yZGVyU3R5bGUiOnsiJGlkIjoiMzMzIiwiTGluZUNvbG9yIjpudWxsLCJMaW5lV2VpZ2h0IjowLjAsIkxpbmVUeXBlIjowLCJQYXJlbnRTdHlsZSI6bnVsbH0sIlBhcmVudFN0eWxlIjpudWxsfSwiRGF0ZUZvcm1hdCI6eyIkaWQiOiIzMz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M1IiwiRm9ybWF0IjowLCJJc1Zpc2libGUiOmZhbHNlLCJMYXN0S25vd25WaXNpYmlsaXR5U3RhdGUiOmZhbHNlfSwiSXNWaXNpYmxlIjp0cnVlLCJQYXJlbnRTdHlsZSI6bnVsbH0sIkluZGV4IjowLCJTbWFydER1cmF0aW9uQWN0aXZhdGVkIjpmYWxzZSwiRGF0ZUZvcm1hdCI6eyIkcmVmIjoiMzM0In0sIldlZWtOdW1iZXJpbmciOnsiJGlkIjoiMzM2IiwiRm9ybWF0IjowLCJJc1Zpc2libGUiOmZhbHNlLCJMYXN0S25vd25WaXNpYmlsaXR5U3RhdGUiOmZhbHNlfSwiSWQiOiIyZjMzNDMwYy04MGQ0LTQ4ZDgtYTk4OC1lYTU5ZDBiY2ExNzQiLCJJbXBvcnRJZCI6IkludGVncmF0aW9uIHdvcmsgY29tcGxldGVkIGZvciBHUHMgYW5kIGZvciBDb21tdW5pdHkgVHJ1c3TCoMKgwqDCoCIsIlRpdGxlIjoiSW50ZWdyYXRpb24gd29yayBjb21wbGV0ZWQgZm9yIEdQcyBhbmQgZm9yIENvbW11bml0eSBUcnVzdMKgwqDCoMKgIiwiTm90ZSI6bnVsbCwiSHlwZXJsaW5rIjp7IiRpZCI6IjMzNyIsIkFkZHJlc3MiOm51bGwsIlN1YkFkZHJlc3MiOm51bGx9LCJJc0NoYW5nZWQiOmZhbHNlLCJJc05ldyI6ZmFsc2V9fV0sIl9taWxlc3RvbmVzIjpbXSwiSWQiOiIwMDAwMDAwMC0wMDAwLTAwMDAtMDAwMC0wMDAwMDAwMDAwMDAiLCJJc1NpbmdsZUl0ZW1Sb3ciOnRydWV9LHsiJGlkIjoiMzM4IiwiX3Rhc2tzIjpbeyIkaWQiOiIzMzkiLCJfYXR0YWNoZWRNaWxlc3RvbmVzIjpbXSwiVGFza0RlZmluaXRpb24iOnsiJGlkIjoiMzQwIiwiR3JvdXBOYW1lIjpudWxsLCJTdGFydERhdGUiOiIyMDIyLTA1LTAxVDAwOjAwOjAwWiIsIkVuZERhdGUiOiIyMDIyLTA3LTMxVDIzOjU5OjAwWiIsIlBlcmNlbnRhZ2VDb21wbGV0ZSI6bnVsbCwiU3R5bGUiOnsiJGlkIjoiMzQxIiwiU2hhcGUiOjEsIlNoYXBlVGhpY2tuZXNzIjowLCJEdXJhdGlvbkZvcm1hdCI6MCwiSW5jbHVkZU5vbldvcmtpbmdEYXlzSW5EdXJhdGlvbiI6ZmFsc2UsIlBlcmNlbnRhZ2VDb21wbGV0ZVN0eWxlIjp7IiRpZCI6IjM0MiIsIkZvbnRTZXR0aW5ncyI6eyIkaWQiOiIzNDMiLCJGb250U2l6ZSI6MTAsIkZvbnROYW1lIjoiQ2FsaWJyaSIsIklzQm9sZCI6ZmFsc2UsIklzSXRhbGljIjpmYWxzZSwiSXNVbmRlcmxpbmVkIjpmYWxzZSwiUGFyZW50U3R5bGUiOm51bGx9LCJBdXRvU2l6ZSI6MCwiRm9yZWdyb3VuZCI6eyIkaWQiOiIzNDQiLCJDb2xvciI6eyIkaWQiOiIzND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NDYiLCJUb3AiOjAuMCwiTGVmdCI6MC4wLCJSaWdodCI6MC4wLCJCb3R0b20iOjAuMH0sIlBhZGRpbmciOnsiJGlkIjoiMzQ3IiwiVG9wIjowLjAsIkxlZnQiOjAuMCwiUmlnaHQiOjAuMCwiQm90dG9tIjowLjB9LCJCYWNrZ3JvdW5kIjp7IiRpZCI6IjM0OCIsIkNvbG9yIjp7IiRpZCI6IjM0OSIsIkEiOjg5LCJSIjowLCJHIjowLCJCIjowfX0sIklzVmlzaWJsZSI6dHJ1ZSwiV2lkdGgiOjAuMCwiSGVpZ2h0IjowLjAsIkJvcmRlclN0eWxlIjp7IiRpZCI6IjM1MCIsIkxpbmVDb2xvciI6bnVsbCwiTGluZVdlaWdodCI6MC4wLCJMaW5lVHlwZSI6MCwiUGFyZW50U3R5bGUiOm51bGx9LCJQYXJlbnRTdHlsZSI6bnVsbH0sIkR1cmF0aW9uU3R5bGUiOnsiJGlkIjoiMzUxIiwiRm9udFNldHRpbmdzIjp7IiRpZCI6IjM1MiIsIkZvbnRTaXplIjoxMCwiRm9udE5hbWUiOiJDYWxpYnJpIiwiSXNCb2xkIjpmYWxzZSwiSXNJdGFsaWMiOmZhbHNlLCJJc1VuZGVybGluZWQiOmZhbHNlLCJQYXJlbnRTdHlsZSI6bnVsbH0sIkF1dG9TaXplIjoyLCJGb3JlZ3JvdW5kIjp7IiRpZCI6IjM1MyIsIkNvbG9yIjp7IiRpZCI6IjM1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1NSIsIlRvcCI6MC4wLCJMZWZ0IjowLjAsIlJpZ2h0IjowLjAsIkJvdHRvbSI6MC4wfSwiUGFkZGluZyI6eyIkaWQiOiIzNTYiLCJUb3AiOjAuMCwiTGVmdCI6MC4wLCJSaWdodCI6MC4wLCJCb3R0b20iOjAuMH0sIkJhY2tncm91bmQiOnsiJGlkIjoiMzU3IiwiQ29sb3IiOnsiJHJlZiI6IjM0OSJ9fSwiSXNWaXNpYmxlIjpmYWxzZSwiV2lkdGgiOjAuMCwiSGVpZ2h0IjowLjAsIkJvcmRlclN0eWxlIjp7IiRpZCI6IjM1OCIsIkxpbmVDb2xvciI6bnVsbCwiTGluZVdlaWdodCI6MC4wLCJMaW5lVHlwZSI6MCwiUGFyZW50U3R5bGUiOm51bGx9LCJQYXJlbnRTdHlsZSI6bnVsbH0sIkhvcml6b250YWxDb25uZWN0b3JTdHlsZSI6eyIkaWQiOiIzNTkiLCJMaW5lQ29sb3IiOnsiJGlkIjoiMzYwIiwiJHR5cGUiOiJOTFJFLkNvbW1vbi5Eb20uU29saWRDb2xvckJydXNoLCBOTFJFLkNvbW1vbiIsIkNvbG9yIjp7IiRpZCI6IjM2MSIsIkEiOjI1NSwiUiI6MjA0LCJHIjoyMDQsIkIiOjIwNH19LCJMaW5lV2VpZ2h0IjoxLjAsIkxpbmVUeXBlIjowLCJQYXJlbnRTdHlsZSI6bnVsbH0sIlZlcnRpY2FsQ29ubmVjdG9yU3R5bGUiOnsiJGlkIjoiMzYyIiwiTGluZUNvbG9yIjp7IiRpZCI6IjM2MyIsIiR0eXBlIjoiTkxSRS5Db21tb24uRG9tLlNvbGlkQ29sb3JCcnVzaCwgTkxSRS5Db21tb24iLCJDb2xvciI6eyIkaWQiOiIzNjQ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UsIklzQmVsb3dUaW1lYmFuZCI6dHJ1ZSwiUGVyY2VudGFnZUNvbXBsZXRlU2hhcGVPcGFjaXR5IjozNSwiU2hhcGVTdHlsZSI6eyIkaWQiOiIzNjUiLCJNYXJnaW4iOnsiJGlkIjoiMzY2IiwiVG9wIjowLjAsIkxlZnQiOjQuMCwiUmlnaHQiOjQuMCwiQm90dG9tIjowLjB9LCJQYWRkaW5nIjp7IiRpZCI6IjM2NyIsIlRvcCI6MC4wLCJMZWZ0IjowLjAsIlJpZ2h0IjowLjAsIkJvdHRvbSI6MC4wfSwiQmFja2dyb3VuZCI6eyIkaWQiOiIzNjgiLCJDb2xvciI6eyIkaWQiOiIzNjkiLCJBIjoyNTUsIlIiOjIzNywiRyI6MTI1LCJCIjo0OX19LCJJc1Zpc2libGUiOnRydWUsIldpZHRoIjo5My4wLCJIZWlnaHQiOjEwLjAsIkJvcmRlclN0eWxlIjp7IiRpZCI6IjM3MCIsIkxpbmVDb2xvciI6eyIkaWQiOiIzNzEiLCIkdHlwZSI6Ik5MUkUuQ29tbW9uLkRvbS5Tb2xpZENvbG9yQnJ1c2gsIE5MUkUuQ29tbW9uIiwiQ29sb3IiOnsiJGlkIjoiMzcyIiwiQSI6MjU1LCJSIjoyNTUsIkciOjAsIkIiOjB9fSwiTGluZVdlaWdodCI6MC4wLCJMaW5lVHlwZSI6MCwiUGFyZW50U3R5bGUiOm51bGx9LCJQYXJlbnRTdHlsZSI6bnVsbH0sIlRpdGxlU3R5bGUiOnsiJGlkIjoiMzczIiwiRm9udFNldHRpbmdzIjp7IiRpZCI6IjM3NCIsIkZvbnRTaXplIjoxMSwiRm9udE5hbWUiOiJDYWxpYnJpIiwiSXNCb2xkIjp0cnVlLCJJc0l0YWxpYyI6ZmFsc2UsIklzVW5kZXJsaW5lZCI6ZmFsc2UsIlBhcmVudFN0eWxlIjpudWxsfSwiQXV0b1NpemUiOjIsIkZvcmVncm91bmQiOnsiJGlkIjoiMzc1IiwiQ29sb3IiOnsiJGlkIjoiMzc2IiwiQSI6MjU1LCJSIjowLCJHIjowLCJCIjowfX0sIk1heFdpZHRoIjozMDQuMCwiTWF4SGVpZ2h0IjoiSW5maW5pdHkiLCJTbWFydEZvcmVncm91bmRJc0FjdGl2ZSI6ZmFsc2UsIkhvcml6b250YWxBbGlnbm1lbnQiOjAsIlZlcnRpY2FsQWxpZ25tZW50IjowLCJTbWFydEZvcmVncm91bmQiOm51bGwsIkJhY2tncm91bmRGaWxsVHlwZSI6MCwiTWFyZ2luIjp7IiRpZCI6IjM3NyIsIlRvcCI6MC4wLCJMZWZ0IjowLjAsIlJpZ2h0IjowLjAsIkJvdHRvbSI6MC4wfSwiUGFkZGluZyI6eyIkaWQiOiIzNzgiLCJUb3AiOjAuMCwiTGVmdCI6MC4wLCJSaWdodCI6MC4wLCJCb3R0b20iOjAuMH0sIkJhY2tncm91bmQiOnsiJGlkIjoiMzc5IiwiQ29sb3IiOnsiJHJlZiI6IjM0OSJ9fSwiSXNWaXNpYmxlIjp0cnVlLCJXaWR0aCI6MC4wLCJIZWlnaHQiOjAuMCwiQm9yZGVyU3R5bGUiOnsiJGlkIjoiMzgwIiwiTGluZUNvbG9yIjpudWxsLCJMaW5lV2VpZ2h0IjowLjAsIkxpbmVUeXBlIjowLCJQYXJlbnRTdHlsZSI6bnVsbH0sIlBhcmVudFN0eWxlIjpudWxsfSwiRGF0ZVN0eWxlIjp7IiRpZCI6IjM4MSIsIkZvbnRTZXR0aW5ncyI6eyIkaWQiOiIzODIiLCJGb250U2l6ZSI6MTAsIkZvbnROYW1lIjoiQ2FsaWJyaSIsIklzQm9sZCI6ZmFsc2UsIklzSXRhbGljIjpmYWxzZSwiSXNVbmRlcmxpbmVkIjpmYWxzZSwiUGFyZW50U3R5bGUiOm51bGx9LCJBdXRvU2l6ZSI6MCwiRm9yZWdyb3VuZCI6eyIkaWQiOiIzODMiLCJDb2xvciI6eyIkaWQiOiIzOD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M4NSIsIlRvcCI6MC4wLCJMZWZ0IjowLjAsIlJpZ2h0IjowLjAsIkJvdHRvbSI6MC4wfSwiUGFkZGluZyI6eyIkaWQiOiIzODYiLCJUb3AiOjAuMCwiTGVmdCI6MC4wLCJSaWdodCI6MC4wLCJCb3R0b20iOjAuMH0sIkJhY2tncm91bmQiOnsiJGlkIjoiMzg3IiwiQ29sb3IiOnsiJHJlZiI6IjM0OSJ9fSwiSXNWaXNpYmxlIjp0cnVlLCJXaWR0aCI6MC4wLCJIZWlnaHQiOjAuMCwiQm9yZGVyU3R5bGUiOnsiJGlkIjoiMzg4IiwiTGluZUNvbG9yIjpudWxsLCJMaW5lV2VpZ2h0IjowLjAsIkxpbmVUeXBlIjowLCJQYXJlbnRTdHlsZSI6bnVsbH0sIlBhcmVudFN0eWxlIjpudWxsfSwiRGF0ZUZvcm1hdCI6eyIkaWQiOiIzO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zkwIiwiRm9ybWF0IjowLCJJc1Zpc2libGUiOmZhbHNlLCJMYXN0S25vd25WaXNpYmlsaXR5U3RhdGUiOmZhbHNlfSwiSXNWaXNpYmxlIjp0cnVlLCJQYXJlbnRTdHlsZSI6bnVsbH0sIkluZGV4IjoxLCJTbWFydER1cmF0aW9uQWN0aXZhdGVkIjpmYWxzZSwiRGF0ZUZvcm1hdCI6eyIkcmVmIjoiMzg5In0sIldlZWtOdW1iZXJpbmciOnsiJGlkIjoiMzkxIiwiRm9ybWF0IjowLCJJc1Zpc2libGUiOmZhbHNlLCJMYXN0S25vd25WaXNpYmlsaXR5U3RhdGUiOmZhbHNlfSwiSWQiOiJhMjhlODY4Yy1mYmQ3LTRkYWEtYjgxYy01OGM0YTczYWNiODgiLCJJbXBvcnRJZCI6IkRhdGEgUHJvdGVjdGlvbiBJbXBhY3QgQXNzZXNzbWVudCBpbml0aWF0ZWQgYW5kIHNpZ24gb2ZmIGFjaGlldmVkwqAiLCJUaXRsZSI6IkRhdGEgUHJvdGVjdGlvbiBJbXBhY3QgQXNzZXNzbWVudCBpbml0aWF0ZWQgYW5kIHNpZ24gb2ZmIGFjaGlldmVkwqAiLCJOb3RlIjpudWxsLCJIeXBlcmxpbmsiOnsiJGlkIjoiMzkyIiwiQWRkcmVzcyI6bnVsbCwiU3ViQWRkcmVzcyI6bnVsbH0sIklzQ2hhbmdlZCI6ZmFsc2UsIklzTmV3IjpmYWxzZX19XSwiX21pbGVzdG9uZXMiOltdLCJJZCI6IjAwMDAwMDAwLTAwMDAtMDAwMC0wMDAwLTAwMDAwMDAwMDAwMCIsIklzU2luZ2xlSXRlbVJvdyI6dHJ1ZX0seyIkaWQiOiIzOTMiLCJfdGFza3MiOlt7IiRpZCI6IjM5NCIsIl9hdHRhY2hlZE1pbGVzdG9uZXMiOltdLCJUYXNrRGVmaW5pdGlvbiI6eyIkaWQiOiIzOTUiLCJHcm91cE5hbWUiOm51bGwsIlN0YXJ0RGF0ZSI6IjIwMjItMDUtMDFUMDA6MDA6MDBaIiwiRW5kRGF0ZSI6IjIwMjItMDctMzFUMjM6NTk6MDBaIiwiUGVyY2VudGFnZUNvbXBsZXRlIjpudWxsLCJTdHlsZSI6eyIkaWQiOiIzOTYiLCJTaGFwZSI6MSwiU2hhcGVUaGlja25lc3MiOjAsIkR1cmF0aW9uRm9ybWF0IjowLCJJbmNsdWRlTm9uV29ya2luZ0RheXNJbkR1cmF0aW9uIjpmYWxzZSwiUGVyY2VudGFnZUNvbXBsZXRlU3R5bGUiOnsiJGlkIjoiMzk3IiwiRm9udFNldHRpbmdzIjp7IiRpZCI6IjM5OCIsIkZvbnRTaXplIjoxMCwiRm9udE5hbWUiOiJDYWxpYnJpIiwiSXNCb2xkIjpmYWxzZSwiSXNJdGFsaWMiOmZhbHNlLCJJc1VuZGVybGluZWQiOmZhbHNlLCJQYXJlbnRTdHlsZSI6bnVsbH0sIkF1dG9TaXplIjowLCJGb3JlZ3JvdW5kIjp7IiRpZCI6IjM5OSIsIkNvbG9yIjp7IiRpZCI6IjQw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wMSIsIlRvcCI6MC4wLCJMZWZ0IjowLjAsIlJpZ2h0IjowLjAsIkJvdHRvbSI6MC4wfSwiUGFkZGluZyI6eyIkaWQiOiI0MDIiLCJUb3AiOjAuMCwiTGVmdCI6MC4wLCJSaWdodCI6MC4wLCJCb3R0b20iOjAuMH0sIkJhY2tncm91bmQiOnsiJGlkIjoiNDAzIiwiQ29sb3IiOnsiJGlkIjoiNDA0IiwiQSI6ODksIlIiOjAsIkciOjAsIkIiOjB9fSwiSXNWaXNpYmxlIjp0cnVlLCJXaWR0aCI6MC4wLCJIZWlnaHQiOjAuMCwiQm9yZGVyU3R5bGUiOnsiJGlkIjoiNDA1IiwiTGluZUNvbG9yIjpudWxsLCJMaW5lV2VpZ2h0IjowLjAsIkxpbmVUeXBlIjowLCJQYXJlbnRTdHlsZSI6bnVsbH0sIlBhcmVudFN0eWxlIjpudWxsfSwiRHVyYXRpb25TdHlsZSI6eyIkaWQiOiI0MDYiLCJGb250U2V0dGluZ3MiOnsiJGlkIjoiNDA3IiwiRm9udFNpemUiOjEwLCJGb250TmFtZSI6IkNhbGlicmkiLCJJc0JvbGQiOmZhbHNlLCJJc0l0YWxpYyI6ZmFsc2UsIklzVW5kZXJsaW5lZCI6ZmFsc2UsIlBhcmVudFN0eWxlIjpudWxsfSwiQXV0b1NpemUiOjIsIkZvcmVncm91bmQiOnsiJGlkIjoiNDA4IiwiQ29sb3IiOnsiJGlkIjoiNDA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EwIiwiVG9wIjowLjAsIkxlZnQiOjAuMCwiUmlnaHQiOjAuMCwiQm90dG9tIjowLjB9LCJQYWRkaW5nIjp7IiRpZCI6IjQxMSIsIlRvcCI6MC4wLCJMZWZ0IjowLjAsIlJpZ2h0IjowLjAsIkJvdHRvbSI6MC4wfSwiQmFja2dyb3VuZCI6eyIkaWQiOiI0MTIiLCJDb2xvciI6eyIkcmVmIjoiNDA0In19LCJJc1Zpc2libGUiOmZhbHNlLCJXaWR0aCI6MC4wLCJIZWlnaHQiOjAuMCwiQm9yZGVyU3R5bGUiOnsiJGlkIjoiNDEzIiwiTGluZUNvbG9yIjpudWxsLCJMaW5lV2VpZ2h0IjowLjAsIkxpbmVUeXBlIjowLCJQYXJlbnRTdHlsZSI6bnVsbH0sIlBhcmVudFN0eWxlIjpudWxsfSwiSG9yaXpvbnRhbENvbm5lY3RvclN0eWxlIjp7IiRpZCI6IjQxNCIsIkxpbmVDb2xvciI6eyIkaWQiOiI0MTUiLCIkdHlwZSI6Ik5MUkUuQ29tbW9uLkRvbS5Tb2xpZENvbG9yQnJ1c2gsIE5MUkUuQ29tbW9uIiwiQ29sb3IiOnsiJGlkIjoiNDE2IiwiQSI6MjU1LCJSIjoyMDQsIkciOjIwNCwiQiI6MjA0fX0sIkxpbmVXZWlnaHQiOjEuMCwiTGluZVR5cGUiOjAsIlBhcmVudFN0eWxlIjpudWxsfSwiVmVydGljYWxDb25uZWN0b3JTdHlsZSI6eyIkaWQiOiI0MTciLCJMaW5lQ29sb3IiOnsiJGlkIjoiNDE4IiwiJHR5cGUiOiJOTFJFLkNvbW1vbi5Eb20uU29saWRDb2xvckJydXNoLCBOTFJFLkNvbW1vbiIsIkNvbG9yIjp7IiRpZCI6IjQxOS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QyMCIsIk1hcmdpbiI6eyIkaWQiOiI0MjEiLCJUb3AiOjAuMCwiTGVmdCI6NC4wLCJSaWdodCI6NC4wLCJCb3R0b20iOjAuMH0sIlBhZGRpbmciOnsiJGlkIjoiNDIyIiwiVG9wIjowLjAsIkxlZnQiOjAuMCwiUmlnaHQiOjAuMCwiQm90dG9tIjowLjB9LCJCYWNrZ3JvdW5kIjp7IiRpZCI6IjQyMyIsIkNvbG9yIjp7IiRpZCI6IjQyNCIsIkEiOjI1NSwiUiI6MjM3LCJHIjoxMjUsIkIiOjQ5fX0sIklzVmlzaWJsZSI6dHJ1ZSwiV2lkdGgiOjkzLjAsIkhlaWdodCI6MTAuMCwiQm9yZGVyU3R5bGUiOnsiJGlkIjoiNDI1IiwiTGluZUNvbG9yIjp7IiRpZCI6IjQyNiIsIiR0eXBlIjoiTkxSRS5Db21tb24uRG9tLlNvbGlkQ29sb3JCcnVzaCwgTkxSRS5Db21tb24iLCJDb2xvciI6eyIkaWQiOiI0MjciLCJBIjoyNTUsIlIiOjI1NSwiRyI6MCwiQiI6MH19LCJMaW5lV2VpZ2h0IjowLjAsIkxpbmVUeXBlIjowLCJQYXJlbnRTdHlsZSI6bnVsbH0sIlBhcmVudFN0eWxlIjpudWxsfSwiVGl0bGVTdHlsZSI6eyIkaWQiOiI0MjgiLCJGb250U2V0dGluZ3MiOnsiJGlkIjoiNDI5IiwiRm9udFNpemUiOjExLCJGb250TmFtZSI6IkNhbGlicmkiLCJJc0JvbGQiOnRydWUsIklzSXRhbGljIjpmYWxzZSwiSXNVbmRlcmxpbmVkIjpmYWxzZSwiUGFyZW50U3R5bGUiOm51bGx9LCJBdXRvU2l6ZSI6MiwiRm9yZWdyb3VuZCI6eyIkaWQiOiI0MzAiLCJDb2xvciI6eyIkaWQiOiI0MzEiLCJBIjoyNTUsIlIiOjAsIkciOjAsIkIiOjB9fSwiTWF4V2lkdGgiOjMzMi4wLCJNYXhIZWlnaHQiOiJJbmZpbml0eSIsIlNtYXJ0Rm9yZWdyb3VuZElzQWN0aXZlIjpmYWxzZSwiSG9yaXpvbnRhbEFsaWdubWVudCI6MCwiVmVydGljYWxBbGlnbm1lbnQiOjAsIlNtYXJ0Rm9yZWdyb3VuZCI6bnVsbCwiQmFja2dyb3VuZEZpbGxUeXBlIjowLCJNYXJnaW4iOnsiJGlkIjoiNDMyIiwiVG9wIjowLjAsIkxlZnQiOjAuMCwiUmlnaHQiOjAuMCwiQm90dG9tIjowLjB9LCJQYWRkaW5nIjp7IiRpZCI6IjQzMyIsIlRvcCI6MC4wLCJMZWZ0IjowLjAsIlJpZ2h0IjowLjAsIkJvdHRvbSI6MC4wfSwiQmFja2dyb3VuZCI6eyIkaWQiOiI0MzQiLCJDb2xvciI6eyIkcmVmIjoiNDA0In19LCJJc1Zpc2libGUiOnRydWUsIldpZHRoIjowLjAsIkhlaWdodCI6MC4wLCJCb3JkZXJTdHlsZSI6eyIkaWQiOiI0MzUiLCJMaW5lQ29sb3IiOm51bGwsIkxpbmVXZWlnaHQiOjAuMCwiTGluZVR5cGUiOjAsIlBhcmVudFN0eWxlIjpudWxsfSwiUGFyZW50U3R5bGUiOm51bGx9LCJEYXRlU3R5bGUiOnsiJGlkIjoiNDM2IiwiRm9udFNldHRpbmdzIjp7IiRpZCI6IjQzNyIsIkZvbnRTaXplIjoxMCwiRm9udE5hbWUiOiJDYWxpYnJpIiwiSXNCb2xkIjpmYWxzZSwiSXNJdGFsaWMiOmZhbHNlLCJJc1VuZGVybGluZWQiOmZhbHNlLCJQYXJlbnRTdHlsZSI6bnVsbH0sIkF1dG9TaXplIjowLCJGb3JlZ3JvdW5kIjp7IiRpZCI6IjQzOCIsIkNvbG9yIjp7IiRpZCI6IjQzO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QwIiwiVG9wIjowLjAsIkxlZnQiOjAuMCwiUmlnaHQiOjAuMCwiQm90dG9tIjowLjB9LCJQYWRkaW5nIjp7IiRpZCI6IjQ0MSIsIlRvcCI6MC4wLCJMZWZ0IjowLjAsIlJpZ2h0IjowLjAsIkJvdHRvbSI6MC4wfSwiQmFja2dyb3VuZCI6eyIkaWQiOiI0NDIiLCJDb2xvciI6eyIkcmVmIjoiNDA0In19LCJJc1Zpc2libGUiOnRydWUsIldpZHRoIjowLjAsIkhlaWdodCI6MC4wLCJCb3JkZXJTdHlsZSI6eyIkaWQiOiI0NDMiLCJMaW5lQ29sb3IiOm51bGwsIkxpbmVXZWlnaHQiOjAuMCwiTGluZVR5cGUiOjAsIlBhcmVudFN0eWxlIjpudWxsfSwiUGFyZW50U3R5bGUiOm51bGx9LCJEYXRlRm9ybWF0Ijp7IiRpZCI6IjQ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0NDUiLCJGb3JtYXQiOjAsIklzVmlzaWJsZSI6ZmFsc2UsIkxhc3RLbm93blZpc2liaWxpdHlTdGF0ZSI6ZmFsc2V9LCJJc1Zpc2libGUiOnRydWUsIlBhcmVudFN0eWxlIjpudWxsfSwiSW5kZXgiOjIsIlNtYXJ0RHVyYXRpb25BY3RpdmF0ZWQiOmZhbHNlLCJEYXRlRm9ybWF0Ijp7IiRyZWYiOiI0NDQifSwiV2Vla051bWJlcmluZyI6eyIkaWQiOiI0NDYiLCJGb3JtYXQiOjAsIklzVmlzaWJsZSI6ZmFsc2UsIkxhc3RLbm93blZpc2liaWxpdHlTdGF0ZSI6ZmFsc2V9LCJJZCI6IjczYjE0ZjhiLTBlNzItNDUzMi04ZTRjLTE3NDA5Y2U3YTRkYiIsIkltcG9ydElkIjoiQ3JlYXRpb24gb2YgVGVzdCAoRGV2ZWxvcG1lbnQpIGFuZCBMaXZlIChQcmUtUHJvZHVjdGlvbikgZW52aXJvbm1lbnRzLsKgIiwiVGl0bGUiOiJDcmVhdGlvbiBvZiBUZXN0IChEZXZlbG9wbWVudCkgYW5kIExpdmUgKFByZS1Qcm9kdWN0aW9uKSBlbnZpcm9ubWVudHMuwqAiLCJOb3RlIjpudWxsLCJIeXBlcmxpbmsiOnsiJGlkIjoiNDQ3IiwiQWRkcmVzcyI6bnVsbCwiU3ViQWRkcmVzcyI6bnVsbH0sIklzQ2hhbmdlZCI6ZmFsc2UsIklzTmV3IjpmYWxzZX19XSwiX21pbGVzdG9uZXMiOltdLCJJZCI6IjAwMDAwMDAwLTAwMDAtMDAwMC0wMDAwLTAwMDAwMDAwMDAwMCIsIklzU2luZ2xlSXRlbVJvdyI6dHJ1ZX0seyIkaWQiOiI0NDgiLCJfdGFza3MiOlt7IiRpZCI6IjQ0OSIsIl9hdHRhY2hlZE1pbGVzdG9uZXMiOltdLCJUYXNrRGVmaW5pdGlvbiI6eyIkaWQiOiI0NTAiLCJHcm91cE5hbWUiOm51bGwsIlN0YXJ0RGF0ZSI6IjIwMjItMDctMDFUMDA6MDA6MDBaIiwiRW5kRGF0ZSI6IjIwMjMtMDEtMzFUMjM6NTk6MDBaIiwiUGVyY2VudGFnZUNvbXBsZXRlIjpudWxsLCJTdHlsZSI6eyIkaWQiOiI0NTEiLCJTaGFwZSI6MSwiU2hhcGVUaGlja25lc3MiOjAsIkR1cmF0aW9uRm9ybWF0IjowLCJJbmNsdWRlTm9uV29ya2luZ0RheXNJbkR1cmF0aW9uIjpmYWxzZSwiUGVyY2VudGFnZUNvbXBsZXRlU3R5bGUiOnsiJGlkIjoiNDUyIiwiRm9udFNldHRpbmdzIjp7IiRpZCI6IjQ1MyIsIkZvbnRTaXplIjoxMCwiRm9udE5hbWUiOiJDYWxpYnJpIiwiSXNCb2xkIjpmYWxzZSwiSXNJdGFsaWMiOmZhbHNlLCJJc1VuZGVybGluZWQiOmZhbHNlLCJQYXJlbnRTdHlsZSI6bnVsbH0sIkF1dG9TaXplIjowLCJGb3JlZ3JvdW5kIjp7IiRpZCI6IjQ1NCIsIkNvbG9yIjp7IiRpZCI6IjQ1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1NiIsIlRvcCI6MC4wLCJMZWZ0IjowLjAsIlJpZ2h0IjowLjAsIkJvdHRvbSI6MC4wfSwiUGFkZGluZyI6eyIkaWQiOiI0NTciLCJUb3AiOjAuMCwiTGVmdCI6MC4wLCJSaWdodCI6MC4wLCJCb3R0b20iOjAuMH0sIkJhY2tncm91bmQiOnsiJGlkIjoiNDU4IiwiQ29sb3IiOnsiJGlkIjoiNDU5IiwiQSI6ODksIlIiOjAsIkciOjAsIkIiOjB9fSwiSXNWaXNpYmxlIjp0cnVlLCJXaWR0aCI6MC4wLCJIZWlnaHQiOjAuMCwiQm9yZGVyU3R5bGUiOnsiJGlkIjoiNDYwIiwiTGluZUNvbG9yIjpudWxsLCJMaW5lV2VpZ2h0IjowLjAsIkxpbmVUeXBlIjowLCJQYXJlbnRTdHlsZSI6bnVsbH0sIlBhcmVudFN0eWxlIjpudWxsfSwiRHVyYXRpb25TdHlsZSI6eyIkaWQiOiI0NjEiLCJGb250U2V0dGluZ3MiOnsiJGlkIjoiNDYyIiwiRm9udFNpemUiOjEwLCJGb250TmFtZSI6IkNhbGlicmkiLCJJc0JvbGQiOmZhbHNlLCJJc0l0YWxpYyI6ZmFsc2UsIklzVW5kZXJsaW5lZCI6ZmFsc2UsIlBhcmVudFN0eWxlIjpudWxsfSwiQXV0b1NpemUiOjIsIkZvcmVncm91bmQiOnsiJGlkIjoiNDYzIiwiQ29sb3IiOnsiJGlkIjoiNDY0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DY1IiwiVG9wIjowLjAsIkxlZnQiOjAuMCwiUmlnaHQiOjAuMCwiQm90dG9tIjowLjB9LCJQYWRkaW5nIjp7IiRpZCI6IjQ2NiIsIlRvcCI6MC4wLCJMZWZ0IjowLjAsIlJpZ2h0IjowLjAsIkJvdHRvbSI6MC4wfSwiQmFja2dyb3VuZCI6eyIkaWQiOiI0NjciLCJDb2xvciI6eyIkcmVmIjoiNDU5In19LCJJc1Zpc2libGUiOmZhbHNlLCJXaWR0aCI6MC4wLCJIZWlnaHQiOjAuMCwiQm9yZGVyU3R5bGUiOnsiJGlkIjoiNDY4IiwiTGluZUNvbG9yIjpudWxsLCJMaW5lV2VpZ2h0IjowLjAsIkxpbmVUeXBlIjowLCJQYXJlbnRTdHlsZSI6bnVsbH0sIlBhcmVudFN0eWxlIjpudWxsfSwiSG9yaXpvbnRhbENvbm5lY3RvclN0eWxlIjp7IiRpZCI6IjQ2OSIsIkxpbmVDb2xvciI6eyIkaWQiOiI0NzAiLCIkdHlwZSI6Ik5MUkUuQ29tbW9uLkRvbS5Tb2xpZENvbG9yQnJ1c2gsIE5MUkUuQ29tbW9uIiwiQ29sb3IiOnsiJGlkIjoiNDcxIiwiQSI6MjU1LCJSIjoyMDQsIkciOjIwNCwiQiI6MjA0fX0sIkxpbmVXZWlnaHQiOjEuMCwiTGluZVR5cGUiOjAsIlBhcmVudFN0eWxlIjpudWxsfSwiVmVydGljYWxDb25uZWN0b3JTdHlsZSI6eyIkaWQiOiI0NzIiLCJMaW5lQ29sb3IiOnsiJGlkIjoiNDczIiwiJHR5cGUiOiJOTFJFLkNvbW1vbi5Eb20uU29saWRDb2xvckJydXNoLCBOTFJFLkNvbW1vbiIsIkNvbG9yIjp7IiRpZCI6IjQ3NC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Q3NSIsIk1hcmdpbiI6eyIkaWQiOiI0NzYiLCJUb3AiOjAuMCwiTGVmdCI6NC4wLCJSaWdodCI6NC4wLCJCb3R0b20iOjAuMH0sIlBhZGRpbmciOnsiJGlkIjoiNDc3IiwiVG9wIjowLjAsIkxlZnQiOjAuMCwiUmlnaHQiOjAuMCwiQm90dG9tIjowLjB9LCJCYWNrZ3JvdW5kIjp7IiRpZCI6IjQ3OCIsIkNvbG9yIjp7IiRpZCI6IjQ3OSIsIkEiOjI1NSwiUiI6MjM3LCJHIjoxMjUsIkIiOjQ5fX0sIklzVmlzaWJsZSI6dHJ1ZSwiV2lkdGgiOjIxNy4wLCJIZWlnaHQiOjEwLjAsIkJvcmRlclN0eWxlIjp7IiRpZCI6IjQ4MCIsIkxpbmVDb2xvciI6eyIkaWQiOiI0ODEiLCIkdHlwZSI6Ik5MUkUuQ29tbW9uLkRvbS5Tb2xpZENvbG9yQnJ1c2gsIE5MUkUuQ29tbW9uIiwiQ29sb3IiOnsiJGlkIjoiNDgyIiwiQSI6MjU1LCJSIjoyNTUsIkciOjAsIkIiOjB9fSwiTGluZVdlaWdodCI6MC4wLCJMaW5lVHlwZSI6MCwiUGFyZW50U3R5bGUiOm51bGx9LCJQYXJlbnRTdHlsZSI6bnVsbH0sIlRpdGxlU3R5bGUiOnsiJGlkIjoiNDgzIiwiRm9udFNldHRpbmdzIjp7IiRpZCI6IjQ4NCIsIkZvbnRTaXplIjoxMSwiRm9udE5hbWUiOiJDYWxpYnJpIiwiSXNCb2xkIjp0cnVlLCJJc0l0YWxpYyI6ZmFsc2UsIklzVW5kZXJsaW5lZCI6ZmFsc2UsIlBhcmVudFN0eWxlIjpudWxsfSwiQXV0b1NpemUiOjIsIkZvcmVncm91bmQiOnsiJGlkIjoiNDg1IiwiQ29sb3IiOnsiJGlkIjoiNDg2IiwiQSI6MjU1LCJSIjowLCJHIjowLCJCIjowfX0sIk1heFdpZHRoIjoyMjUuMCwiTWF4SGVpZ2h0IjoiSW5maW5pdHkiLCJTbWFydEZvcmVncm91bmRJc0FjdGl2ZSI6ZmFsc2UsIkhvcml6b250YWxBbGlnbm1lbnQiOjAsIlZlcnRpY2FsQWxpZ25tZW50IjowLCJTbWFydEZvcmVncm91bmQiOm51bGwsIkJhY2tncm91bmRGaWxsVHlwZSI6MCwiTWFyZ2luIjp7IiRpZCI6IjQ4NyIsIlRvcCI6MC4wLCJMZWZ0IjowLjAsIlJpZ2h0IjowLjAsIkJvdHRvbSI6MC4wfSwiUGFkZGluZyI6eyIkaWQiOiI0ODgiLCJUb3AiOjAuMCwiTGVmdCI6MC4wLCJSaWdodCI6MC4wLCJCb3R0b20iOjAuMH0sIkJhY2tncm91bmQiOnsiJGlkIjoiNDg5IiwiQ29sb3IiOnsiJHJlZiI6IjQ1OSJ9fSwiSXNWaXNpYmxlIjp0cnVlLCJXaWR0aCI6MC4wLCJIZWlnaHQiOjAuMCwiQm9yZGVyU3R5bGUiOnsiJGlkIjoiNDkwIiwiTGluZUNvbG9yIjpudWxsLCJMaW5lV2VpZ2h0IjowLjAsIkxpbmVUeXBlIjowLCJQYXJlbnRTdHlsZSI6bnVsbH0sIlBhcmVudFN0eWxlIjpudWxsfSwiRGF0ZVN0eWxlIjp7IiRpZCI6IjQ5MSIsIkZvbnRTZXR0aW5ncyI6eyIkaWQiOiI0OTIiLCJGb250U2l6ZSI6MTAsIkZvbnROYW1lIjoiQ2FsaWJyaSIsIklzQm9sZCI6ZmFsc2UsIklzSXRhbGljIjpmYWxzZSwiSXNVbmRlcmxpbmVkIjpmYWxzZSwiUGFyZW50U3R5bGUiOm51bGx9LCJBdXRvU2l6ZSI6MCwiRm9yZWdyb3VuZCI6eyIkaWQiOiI0OTMiLCJDb2xvciI6eyIkaWQiOiI0OT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Q5NSIsIlRvcCI6MC4wLCJMZWZ0IjowLjAsIlJpZ2h0IjowLjAsIkJvdHRvbSI6MC4wfSwiUGFkZGluZyI6eyIkaWQiOiI0OTYiLCJUb3AiOjAuMCwiTGVmdCI6MC4wLCJSaWdodCI6MC4wLCJCb3R0b20iOjAuMH0sIkJhY2tncm91bmQiOnsiJGlkIjoiNDk3IiwiQ29sb3IiOnsiJHJlZiI6IjQ1OSJ9fSwiSXNWaXNpYmxlIjp0cnVlLCJXaWR0aCI6MC4wLCJIZWlnaHQiOjAuMCwiQm9yZGVyU3R5bGUiOnsiJGlkIjoiNDk4IiwiTGluZUNvbG9yIjpudWxsLCJMaW5lV2VpZ2h0IjowLjAsIkxpbmVUeXBlIjowLCJQYXJlbnRTdHlsZSI6bnVsbH0sIlBhcmVudFN0eWxlIjpudWxsfSwiRGF0ZUZvcm1hdCI6eyIkaWQiOiI0OT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AwIiwiRm9ybWF0IjowLCJJc1Zpc2libGUiOmZhbHNlLCJMYXN0S25vd25WaXNpYmlsaXR5U3RhdGUiOmZhbHNlfSwiSXNWaXNpYmxlIjp0cnVlLCJQYXJlbnRTdHlsZSI6bnVsbH0sIkluZGV4IjozLCJTbWFydER1cmF0aW9uQWN0aXZhdGVkIjpmYWxzZSwiRGF0ZUZvcm1hdCI6eyIkcmVmIjoiNDk5In0sIldlZWtOdW1iZXJpbmciOnsiJGlkIjoiNTAxIiwiRm9ybWF0IjowLCJJc1Zpc2libGUiOmZhbHNlLCJMYXN0S25vd25WaXNpYmlsaXR5U3RhdGUiOmZhbHNlfSwiSWQiOiJiNWM1YTlmZS02YjgzLTQ2NzItYWM1Yi0xZTE5OTNiNWNjMDMiLCJJbXBvcnRJZCI6IlN5c3RlbSBCdWlsZC9Db25maWd1cmVkIGluIHJlYWRpbmVzcyBmb3IgdGVzdGluZ8KgwqAiLCJUaXRsZSI6IlN5c3RlbSBCdWlsZC9Db25maWd1cmVkIGluIHJlYWRpbmVzcyBmb3IgdGVzdGluZ8KgwqAiLCJOb3RlIjpudWxsLCJIeXBlcmxpbmsiOnsiJGlkIjoiNTAyIiwiQWRkcmVzcyI6bnVsbCwiU3ViQWRkcmVzcyI6bnVsbH0sIklzQ2hhbmdlZCI6ZmFsc2UsIklzTmV3IjpmYWxzZX19XSwiX21pbGVzdG9uZXMiOltdLCJJZCI6IjAwMDAwMDAwLTAwMDAtMDAwMC0wMDAwLTAwMDAwMDAwMDAwMCIsIklzU2luZ2xlSXRlbVJvdyI6dHJ1ZX0seyIkaWQiOiI1MDMiLCJfdGFza3MiOlt7IiRpZCI6IjUwNCIsIl9hdHRhY2hlZE1pbGVzdG9uZXMiOltdLCJUYXNrRGVmaW5pdGlvbiI6eyIkaWQiOiI1MDUiLCJHcm91cE5hbWUiOm51bGwsIlN0YXJ0RGF0ZSI6IjIwMjMtMDEtMDFUMDA6MDA6MDBaIiwiRW5kRGF0ZSI6IjIwMjMtMDUtMzFUMjM6NTk6MDBaIiwiUGVyY2VudGFnZUNvbXBsZXRlIjpudWxsLCJTdHlsZSI6eyIkaWQiOiI1MDYiLCJTaGFwZSI6MSwiU2hhcGVUaGlja25lc3MiOjAsIkR1cmF0aW9uRm9ybWF0IjowLCJJbmNsdWRlTm9uV29ya2luZ0RheXNJbkR1cmF0aW9uIjpmYWxzZSwiUGVyY2VudGFnZUNvbXBsZXRlU3R5bGUiOnsiJGlkIjoiNTA3IiwiRm9udFNldHRpbmdzIjp7IiRpZCI6IjUwOCIsIkZvbnRTaXplIjoxMCwiRm9udE5hbWUiOiJDYWxpYnJpIiwiSXNCb2xkIjpmYWxzZSwiSXNJdGFsaWMiOmZhbHNlLCJJc1VuZGVybGluZWQiOmZhbHNlLCJQYXJlbnRTdHlsZSI6bnVsbH0sIkF1dG9TaXplIjowLCJGb3JlZ3JvdW5kIjp7IiRpZCI6IjUwOSIsIkNvbG9yIjp7IiRpZCI6IjUx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xMSIsIlRvcCI6MC4wLCJMZWZ0IjowLjAsIlJpZ2h0IjowLjAsIkJvdHRvbSI6MC4wfSwiUGFkZGluZyI6eyIkaWQiOiI1MTIiLCJUb3AiOjAuMCwiTGVmdCI6MC4wLCJSaWdodCI6MC4wLCJCb3R0b20iOjAuMH0sIkJhY2tncm91bmQiOnsiJGlkIjoiNTEzIiwiQ29sb3IiOnsiJGlkIjoiNTE0IiwiQSI6ODksIlIiOjAsIkciOjAsIkIiOjB9fSwiSXNWaXNpYmxlIjp0cnVlLCJXaWR0aCI6MC4wLCJIZWlnaHQiOjAuMCwiQm9yZGVyU3R5bGUiOnsiJGlkIjoiNTE1IiwiTGluZUNvbG9yIjpudWxsLCJMaW5lV2VpZ2h0IjowLjAsIkxpbmVUeXBlIjowLCJQYXJlbnRTdHlsZSI6bnVsbH0sIlBhcmVudFN0eWxlIjpudWxsfSwiRHVyYXRpb25TdHlsZSI6eyIkaWQiOiI1MTYiLCJGb250U2V0dGluZ3MiOnsiJGlkIjoiNTE3IiwiRm9udFNpemUiOjEwLCJGb250TmFtZSI6IkNhbGlicmkiLCJJc0JvbGQiOmZhbHNlLCJJc0l0YWxpYyI6ZmFsc2UsIklzVW5kZXJsaW5lZCI6ZmFsc2UsIlBhcmVudFN0eWxlIjpudWxsfSwiQXV0b1NpemUiOjIsIkZvcmVncm91bmQiOnsiJGlkIjoiNTE4IiwiQ29sb3IiOnsiJGlkIjoiNTE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IwIiwiVG9wIjowLjAsIkxlZnQiOjAuMCwiUmlnaHQiOjAuMCwiQm90dG9tIjowLjB9LCJQYWRkaW5nIjp7IiRpZCI6IjUyMSIsIlRvcCI6MC4wLCJMZWZ0IjowLjAsIlJpZ2h0IjowLjAsIkJvdHRvbSI6MC4wfSwiQmFja2dyb3VuZCI6eyIkaWQiOiI1MjIiLCJDb2xvciI6eyIkcmVmIjoiNTE0In19LCJJc1Zpc2libGUiOmZhbHNlLCJXaWR0aCI6MC4wLCJIZWlnaHQiOjAuMCwiQm9yZGVyU3R5bGUiOnsiJGlkIjoiNTIzIiwiTGluZUNvbG9yIjpudWxsLCJMaW5lV2VpZ2h0IjowLjAsIkxpbmVUeXBlIjowLCJQYXJlbnRTdHlsZSI6bnVsbH0sIlBhcmVudFN0eWxlIjpudWxsfSwiSG9yaXpvbnRhbENvbm5lY3RvclN0eWxlIjp7IiRpZCI6IjUyNCIsIkxpbmVDb2xvciI6eyIkaWQiOiI1MjUiLCIkdHlwZSI6Ik5MUkUuQ29tbW9uLkRvbS5Tb2xpZENvbG9yQnJ1c2gsIE5MUkUuQ29tbW9uIiwiQ29sb3IiOnsiJGlkIjoiNTI2IiwiQSI6MjU1LCJSIjoyMDQsIkciOjIwNCwiQiI6MjA0fX0sIkxpbmVXZWlnaHQiOjEuMCwiTGluZVR5cGUiOjAsIlBhcmVudFN0eWxlIjpudWxsfSwiVmVydGljYWxDb25uZWN0b3JTdHlsZSI6eyIkaWQiOiI1MjciLCJMaW5lQ29sb3IiOnsiJGlkIjoiNTI4IiwiJHR5cGUiOiJOTFJFLkNvbW1vbi5Eb20uU29saWRDb2xvckJydXNoLCBOTFJFLkNvbW1vbiIsIkNvbG9yIjp7IiRpZCI6IjUyOS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UzMCIsIk1hcmdpbiI6eyIkaWQiOiI1MzEiLCJUb3AiOjAuMCwiTGVmdCI6NC4wLCJSaWdodCI6NC4wLCJCb3R0b20iOjAuMH0sIlBhZGRpbmciOnsiJGlkIjoiNTMyIiwiVG9wIjowLjAsIkxlZnQiOjAuMCwiUmlnaHQiOjAuMCwiQm90dG9tIjowLjB9LCJCYWNrZ3JvdW5kIjp7IiRpZCI6IjUzMyIsIkNvbG9yIjp7IiRpZCI6IjUzNCIsIkEiOjI1NSwiUiI6MjM3LCJHIjoxMjUsIkIiOjQ5fX0sIklzVmlzaWJsZSI6dHJ1ZSwiV2lkdGgiOjE1My4wLCJIZWlnaHQiOjEwLjAsIkJvcmRlclN0eWxlIjp7IiRpZCI6IjUzNSIsIkxpbmVDb2xvciI6eyIkaWQiOiI1MzYiLCIkdHlwZSI6Ik5MUkUuQ29tbW9uLkRvbS5Tb2xpZENvbG9yQnJ1c2gsIE5MUkUuQ29tbW9uIiwiQ29sb3IiOnsiJGlkIjoiNTM3IiwiQSI6MjU1LCJSIjoyNTUsIkciOjAsIkIiOjB9fSwiTGluZVdlaWdodCI6MC4wLCJMaW5lVHlwZSI6MCwiUGFyZW50U3R5bGUiOm51bGx9LCJQYXJlbnRTdHlsZSI6bnVsbH0sIlRpdGxlU3R5bGUiOnsiJGlkIjoiNTM4IiwiRm9udFNldHRpbmdzIjp7IiRpZCI6IjUzOSIsIkZvbnRTaXplIjoxMSwiRm9udE5hbWUiOiJDYWxpYnJpIiwiSXNCb2xkIjp0cnVlLCJJc0l0YWxpYyI6ZmFsc2UsIklzVW5kZXJsaW5lZCI6ZmFsc2UsIlBhcmVudFN0eWxlIjpudWxsfSwiQXV0b1NpemUiOjIsIkZvcmVncm91bmQiOnsiJGlkIjoiNTQwIiwiQ29sb3IiOnsiJGlkIjoiNTQxIiwiQSI6MjU1LCJSIjowLCJHIjowLCJCIjowfX0sIk1heFdpZHRoIjoxODguMCwiTWF4SGVpZ2h0IjoiSW5maW5pdHkiLCJTbWFydEZvcmVncm91bmRJc0FjdGl2ZSI6ZmFsc2UsIkhvcml6b250YWxBbGlnbm1lbnQiOjAsIlZlcnRpY2FsQWxpZ25tZW50IjowLCJTbWFydEZvcmVncm91bmQiOm51bGwsIkJhY2tncm91bmRGaWxsVHlwZSI6MCwiTWFyZ2luIjp7IiRpZCI6IjU0MiIsIlRvcCI6MC4wLCJMZWZ0IjowLjAsIlJpZ2h0IjowLjAsIkJvdHRvbSI6MC4wfSwiUGFkZGluZyI6eyIkaWQiOiI1NDMiLCJUb3AiOjAuMCwiTGVmdCI6MC4wLCJSaWdodCI6MC4wLCJCb3R0b20iOjAuMH0sIkJhY2tncm91bmQiOnsiJGlkIjoiNTQ0IiwiQ29sb3IiOnsiJHJlZiI6IjUxNCJ9fSwiSXNWaXNpYmxlIjp0cnVlLCJXaWR0aCI6MC4wLCJIZWlnaHQiOjAuMCwiQm9yZGVyU3R5bGUiOnsiJGlkIjoiNTQ1IiwiTGluZUNvbG9yIjpudWxsLCJMaW5lV2VpZ2h0IjowLjAsIkxpbmVUeXBlIjowLCJQYXJlbnRTdHlsZSI6bnVsbH0sIlBhcmVudFN0eWxlIjpudWxsfSwiRGF0ZVN0eWxlIjp7IiRpZCI6IjU0NiIsIkZvbnRTZXR0aW5ncyI6eyIkaWQiOiI1NDciLCJGb250U2l6ZSI6MTAsIkZvbnROYW1lIjoiQ2FsaWJyaSIsIklzQm9sZCI6ZmFsc2UsIklzSXRhbGljIjpmYWxzZSwiSXNVbmRlcmxpbmVkIjpmYWxzZSwiUGFyZW50U3R5bGUiOm51bGx9LCJBdXRvU2l6ZSI6MCwiRm9yZWdyb3VuZCI6eyIkaWQiOiI1NDgiLCJDb2xvciI6eyIkaWQiOiI1ND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U1MCIsIlRvcCI6MC4wLCJMZWZ0IjowLjAsIlJpZ2h0IjowLjAsIkJvdHRvbSI6MC4wfSwiUGFkZGluZyI6eyIkaWQiOiI1NTEiLCJUb3AiOjAuMCwiTGVmdCI6MC4wLCJSaWdodCI6MC4wLCJCb3R0b20iOjAuMH0sIkJhY2tncm91bmQiOnsiJGlkIjoiNTUyIiwiQ29sb3IiOnsiJHJlZiI6IjUxNCJ9fSwiSXNWaXNpYmxlIjp0cnVlLCJXaWR0aCI6MC4wLCJIZWlnaHQiOjAuMCwiQm9yZGVyU3R5bGUiOnsiJGlkIjoiNTUzIiwiTGluZUNvbG9yIjpudWxsLCJMaW5lV2VpZ2h0IjowLjAsIkxpbmVUeXBlIjowLCJQYXJlbnRTdHlsZSI6bnVsbH0sIlBhcmVudFN0eWxlIjpudWxsfSwiRGF0ZUZvcm1hdCI6eyIkaWQiOiI1NT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U1IiwiRm9ybWF0IjowLCJJc1Zpc2libGUiOmZhbHNlLCJMYXN0S25vd25WaXNpYmlsaXR5U3RhdGUiOmZhbHNlfSwiSXNWaXNpYmxlIjp0cnVlLCJQYXJlbnRTdHlsZSI6bnVsbH0sIkluZGV4Ijo0LCJTbWFydER1cmF0aW9uQWN0aXZhdGVkIjpmYWxzZSwiRGF0ZUZvcm1hdCI6eyIkcmVmIjoiNTU0In0sIldlZWtOdW1iZXJpbmciOnsiJGlkIjoiNTU2IiwiRm9ybWF0IjowLCJJc1Zpc2libGUiOmZhbHNlLCJMYXN0S25vd25WaXNpYmlsaXR5U3RhdGUiOmZhbHNlfSwiSWQiOiIzYjI4YmRjMS1lNjY5LTRhZGUtYWNiZi0yNTJlNGEzZjE5MjIiLCJJbXBvcnRJZCI6IlN5c3RlbSBUZXN0aW5nwqBjb21wbGV0ZWQgYW5kIHNpZ25lZCBvZmbCoCIsIlRpdGxlIjoiU3lzdGVtIFRlc3RpbmfCoGNvbXBsZXRlZCBhbmQgc2lnbmVkIG9mZsKgIiwiTm90ZSI6bnVsbCwiSHlwZXJsaW5rIjp7IiRpZCI6IjU1NyIsIkFkZHJlc3MiOm51bGwsIlN1YkFkZHJlc3MiOm51bGx9LCJJc0NoYW5nZWQiOmZhbHNlLCJJc05ldyI6ZmFsc2V9fV0sIl9taWxlc3RvbmVzIjpbXSwiSWQiOiIwMDAwMDAwMC0wMDAwLTAwMDAtMDAwMC0wMDAwMDAwMDAwMDAiLCJJc1NpbmdsZUl0ZW1Sb3ciOnRydWV9LHsiJGlkIjoiNTU4IiwiX3Rhc2tzIjpbeyIkaWQiOiI1NTkiLCJfYXR0YWNoZWRNaWxlc3RvbmVzIjpbXSwiVGFza0RlZmluaXRpb24iOnsiJGlkIjoiNTYwIiwiR3JvdXBOYW1lIjpudWxsLCJTdGFydERhdGUiOiIyMDIzLTA2LTAxVDAwOjAwOjAwWiIsIkVuZERhdGUiOiIyMDIzLTA2LTMwVDIzOjU5OjAwWiIsIlBlcmNlbnRhZ2VDb21wbGV0ZSI6bnVsbCwiU3R5bGUiOnsiJGlkIjoiNTYxIiwiU2hhcGUiOjEsIlNoYXBlVGhpY2tuZXNzIjowLCJEdXJhdGlvbkZvcm1hdCI6MCwiSW5jbHVkZU5vbldvcmtpbmdEYXlzSW5EdXJhdGlvbiI6ZmFsc2UsIlBlcmNlbnRhZ2VDb21wbGV0ZVN0eWxlIjp7IiRpZCI6IjU2MiIsIkZvbnRTZXR0aW5ncyI6eyIkaWQiOiI1NjMiLCJGb250U2l6ZSI6MTAsIkZvbnROYW1lIjoiQ2FsaWJyaSIsIklzQm9sZCI6ZmFsc2UsIklzSXRhbGljIjpmYWxzZSwiSXNVbmRlcmxpbmVkIjpmYWxzZSwiUGFyZW50U3R5bGUiOm51bGx9LCJBdXRvU2l6ZSI6MCwiRm9yZWdyb3VuZCI6eyIkaWQiOiI1NjQiLCJDb2xvciI6eyIkaWQiOiI1NjU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1NjYiLCJUb3AiOjAuMCwiTGVmdCI6MC4wLCJSaWdodCI6MC4wLCJCb3R0b20iOjAuMH0sIlBhZGRpbmciOnsiJGlkIjoiNTY3IiwiVG9wIjowLjAsIkxlZnQiOjAuMCwiUmlnaHQiOjAuMCwiQm90dG9tIjowLjB9LCJCYWNrZ3JvdW5kIjp7IiRpZCI6IjU2OCIsIkNvbG9yIjp7IiRpZCI6IjU2OSIsIkEiOjg5LCJSIjowLCJHIjowLCJCIjowfX0sIklzVmlzaWJsZSI6dHJ1ZSwiV2lkdGgiOjAuMCwiSGVpZ2h0IjowLjAsIkJvcmRlclN0eWxlIjp7IiRpZCI6IjU3MCIsIkxpbmVDb2xvciI6bnVsbCwiTGluZVdlaWdodCI6MC4wLCJMaW5lVHlwZSI6MCwiUGFyZW50U3R5bGUiOm51bGx9LCJQYXJlbnRTdHlsZSI6bnVsbH0sIkR1cmF0aW9uU3R5bGUiOnsiJGlkIjoiNTcxIiwiRm9udFNldHRpbmdzIjp7IiRpZCI6IjU3MiIsIkZvbnRTaXplIjoxMCwiRm9udE5hbWUiOiJDYWxpYnJpIiwiSXNCb2xkIjpmYWxzZSwiSXNJdGFsaWMiOmZhbHNlLCJJc1VuZGVybGluZWQiOmZhbHNlLCJQYXJlbnRTdHlsZSI6bnVsbH0sIkF1dG9TaXplIjoyLCJGb3JlZ3JvdW5kIjp7IiRpZCI6IjU3MyIsIkNvbG9yIjp7IiRpZCI6IjU3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3NSIsIlRvcCI6MC4wLCJMZWZ0IjowLjAsIlJpZ2h0IjowLjAsIkJvdHRvbSI6MC4wfSwiUGFkZGluZyI6eyIkaWQiOiI1NzYiLCJUb3AiOjAuMCwiTGVmdCI6MC4wLCJSaWdodCI6MC4wLCJCb3R0b20iOjAuMH0sIkJhY2tncm91bmQiOnsiJGlkIjoiNTc3IiwiQ29sb3IiOnsiJHJlZiI6IjU2OSJ9fSwiSXNWaXNpYmxlIjpmYWxzZSwiV2lkdGgiOjAuMCwiSGVpZ2h0IjowLjAsIkJvcmRlclN0eWxlIjp7IiRpZCI6IjU3OCIsIkxpbmVDb2xvciI6bnVsbCwiTGluZVdlaWdodCI6MC4wLCJMaW5lVHlwZSI6MCwiUGFyZW50U3R5bGUiOm51bGx9LCJQYXJlbnRTdHlsZSI6bnVsbH0sIkhvcml6b250YWxDb25uZWN0b3JTdHlsZSI6eyIkaWQiOiI1NzkiLCJMaW5lQ29sb3IiOnsiJGlkIjoiNTgwIiwiJHR5cGUiOiJOTFJFLkNvbW1vbi5Eb20uU29saWRDb2xvckJydXNoLCBOTFJFLkNvbW1vbiIsIkNvbG9yIjp7IiRpZCI6IjU4MSIsIkEiOjI1NSwiUiI6MjA0LCJHIjoyMDQsIkIiOjIwNH19LCJMaW5lV2VpZ2h0IjoxLjAsIkxpbmVUeXBlIjowLCJQYXJlbnRTdHlsZSI6bnVsbH0sIlZlcnRpY2FsQ29ubmVjdG9yU3R5bGUiOnsiJGlkIjoiNTgyIiwiTGluZUNvbG9yIjp7IiRpZCI6IjU4MyIsIiR0eXBlIjoiTkxSRS5Db21tb24uRG9tLlNvbGlkQ29sb3JCcnVzaCwgTkxSRS5Db21tb24iLCJDb2xvciI6eyIkaWQiOiI1ODQ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UsIklzQmVsb3dUaW1lYmFuZCI6dHJ1ZSwiUGVyY2VudGFnZUNvbXBsZXRlU2hhcGVPcGFjaXR5IjozNSwiU2hhcGVTdHlsZSI6eyIkaWQiOiI1ODUiLCJNYXJnaW4iOnsiJGlkIjoiNTg2IiwiVG9wIjowLjAsIkxlZnQiOjQuMCwiUmlnaHQiOjQuMCwiQm90dG9tIjowLjB9LCJQYWRkaW5nIjp7IiRpZCI6IjU4NyIsIlRvcCI6MC4wLCJMZWZ0IjowLjAsIlJpZ2h0IjowLjAsIkJvdHRvbSI6MC4wfSwiQmFja2dyb3VuZCI6eyIkaWQiOiI1ODgiLCJDb2xvciI6eyIkaWQiOiI1ODkiLCJBIjoyNTUsIlIiOjIzNywiRyI6MTI1LCJCIjo0OX19LCJJc1Zpc2libGUiOnRydWUsIldpZHRoIjozMS4wLCJIZWlnaHQiOjEwLjAsIkJvcmRlclN0eWxlIjp7IiRpZCI6IjU5MCIsIkxpbmVDb2xvciI6eyIkaWQiOiI1OTEiLCIkdHlwZSI6Ik5MUkUuQ29tbW9uLkRvbS5Tb2xpZENvbG9yQnJ1c2gsIE5MUkUuQ29tbW9uIiwiQ29sb3IiOnsiJGlkIjoiNTkyIiwiQSI6MjU1LCJSIjoyNTUsIkciOjAsIkIiOjB9fSwiTGluZVdlaWdodCI6MC4wLCJMaW5lVHlwZSI6MCwiUGFyZW50U3R5bGUiOm51bGx9LCJQYXJlbnRTdHlsZSI6bnVsbH0sIlRpdGxlU3R5bGUiOnsiJGlkIjoiNTkzIiwiRm9udFNldHRpbmdzIjp7IiRpZCI6IjU5NCIsIkZvbnRTaXplIjoxMSwiRm9udE5hbWUiOiJDYWxpYnJpIiwiSXNCb2xkIjp0cnVlLCJJc0l0YWxpYyI6ZmFsc2UsIklzVW5kZXJsaW5lZCI6ZmFsc2UsIlBhcmVudFN0eWxlIjpudWxsfSwiQXV0b1NpemUiOjIsIkZvcmVncm91bmQiOnsiJGlkIjoiNTk1IiwiQ29sb3IiOnsiJGlkIjoiNTk2IiwiQSI6MjU1LCJSIjowLCJHIjowLCJCIjowfX0sIk1heFdpZHRoIjoxOTAuMCwiTWF4SGVpZ2h0IjoiSW5maW5pdHkiLCJTbWFydEZvcmVncm91bmRJc0FjdGl2ZSI6ZmFsc2UsIkhvcml6b250YWxBbGlnbm1lbnQiOjAsIlZlcnRpY2FsQWxpZ25tZW50IjowLCJTbWFydEZvcmVncm91bmQiOm51bGwsIkJhY2tncm91bmRGaWxsVHlwZSI6MCwiTWFyZ2luIjp7IiRpZCI6IjU5NyIsIlRvcCI6MC4wLCJMZWZ0IjowLjAsIlJpZ2h0IjowLjAsIkJvdHRvbSI6MC4wfSwiUGFkZGluZyI6eyIkaWQiOiI1OTgiLCJUb3AiOjAuMCwiTGVmdCI6MC4wLCJSaWdodCI6MC4wLCJCb3R0b20iOjAuMH0sIkJhY2tncm91bmQiOnsiJGlkIjoiNTk5IiwiQ29sb3IiOnsiJHJlZiI6IjU2OSJ9fSwiSXNWaXNpYmxlIjp0cnVlLCJXaWR0aCI6MC4wLCJIZWlnaHQiOjAuMCwiQm9yZGVyU3R5bGUiOnsiJGlkIjoiNjAwIiwiTGluZUNvbG9yIjpudWxsLCJMaW5lV2VpZ2h0IjowLjAsIkxpbmVUeXBlIjowLCJQYXJlbnRTdHlsZSI6bnVsbH0sIlBhcmVudFN0eWxlIjpudWxsfSwiRGF0ZVN0eWxlIjp7IiRpZCI6IjYwMSIsIkZvbnRTZXR0aW5ncyI6eyIkaWQiOiI2MDIiLCJGb250U2l6ZSI6MTAsIkZvbnROYW1lIjoiQ2FsaWJyaSIsIklzQm9sZCI6ZmFsc2UsIklzSXRhbGljIjpmYWxzZSwiSXNVbmRlcmxpbmVkIjpmYWxzZSwiUGFyZW50U3R5bGUiOm51bGx9LCJBdXRvU2l6ZSI6MCwiRm9yZWdyb3VuZCI6eyIkaWQiOiI2MDMiLCJDb2xvciI6eyIkaWQiOiI2MDQ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YwNSIsIlRvcCI6MC4wLCJMZWZ0IjowLjAsIlJpZ2h0IjowLjAsIkJvdHRvbSI6MC4wfSwiUGFkZGluZyI6eyIkaWQiOiI2MDYiLCJUb3AiOjAuMCwiTGVmdCI6MC4wLCJSaWdodCI6MC4wLCJCb3R0b20iOjAuMH0sIkJhY2tncm91bmQiOnsiJGlkIjoiNjA3IiwiQ29sb3IiOnsiJHJlZiI6IjU2OSJ9fSwiSXNWaXNpYmxlIjp0cnVlLCJXaWR0aCI6MC4wLCJIZWlnaHQiOjAuMCwiQm9yZGVyU3R5bGUiOnsiJGlkIjoiNjA4IiwiTGluZUNvbG9yIjpudWxsLCJMaW5lV2VpZ2h0IjowLjAsIkxpbmVUeXBlIjowLCJQYXJlbnRTdHlsZSI6bnVsbH0sIlBhcmVudFN0eWxlIjpudWxsfSwiRGF0ZUZvcm1hdCI6eyIkaWQiOiI2MDk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EwIiwiRm9ybWF0IjowLCJJc1Zpc2libGUiOmZhbHNlLCJMYXN0S25vd25WaXNpYmlsaXR5U3RhdGUiOmZhbHNlfSwiSXNWaXNpYmxlIjp0cnVlLCJQYXJlbnRTdHlsZSI6bnVsbH0sIkluZGV4Ijo1LCJTbWFydER1cmF0aW9uQWN0aXZhdGVkIjpmYWxzZSwiRGF0ZUZvcm1hdCI6eyIkcmVmIjoiNjA5In0sIldlZWtOdW1iZXJpbmciOnsiJGlkIjoiNjExIiwiRm9ybWF0IjowLCJJc1Zpc2libGUiOmZhbHNlLCJMYXN0S25vd25WaXNpYmlsaXR5U3RhdGUiOmZhbHNlfSwiSWQiOiI1MzBkOTA4OS0wOGE3LTQ3NDEtYmY1Zi04ZTA1N2Y1Y2I3MzQiLCJJbXBvcnRJZCI6IlRlY2huaWNhbCBnby1saXZlIGRhdGXCoCAtIFJlYWR5IGZvciBTZXJ2aWNlwqAiLCJUaXRsZSI6IlRlY2huaWNhbCBnby1saXZlIGRhdGXCoCAtIFJlYWR5IGZvciBTZXJ2aWNlwqAiLCJOb3RlIjpudWxsLCJIeXBlcmxpbmsiOnsiJGlkIjoiNjEyIiwiQWRkcmVzcyI6bnVsbCwiU3ViQWRkcmVzcyI6bnVsbH0sIklzQ2hhbmdlZCI6ZmFsc2UsIklzTmV3IjpmYWxzZX19XSwiX21pbGVzdG9uZXMiOltdLCJJZCI6IjAwMDAwMDAwLTAwMDAtMDAwMC0wMDAwLTAwMDAwMDAwMDAwMCIsIklzU2luZ2xlSXRlbVJvdyI6dHJ1ZX0seyIkaWQiOiI2MTMiLCJfdGFza3MiOlt7IiRpZCI6IjYxNCIsIl9hdHRhY2hlZE1pbGVzdG9uZXMiOltdLCJUYXNrRGVmaW5pdGlvbiI6eyIkaWQiOiI2MTUiLCJHcm91cE5hbWUiOm51bGwsIlN0YXJ0RGF0ZSI6IjIwMjMtMDYtMDFUMDA6MDA6MDBaIiwiRW5kRGF0ZSI6IjIwMjQtMDEtMTdUMjM6NTk6MDBaIiwiUGVyY2VudGFnZUNvbXBsZXRlIjpudWxsLCJTdHlsZSI6eyIkaWQiOiI2MTYiLCJTaGFwZSI6MSwiU2hhcGVUaGlja25lc3MiOjAsIkR1cmF0aW9uRm9ybWF0IjowLCJJbmNsdWRlTm9uV29ya2luZ0RheXNJbkR1cmF0aW9uIjpmYWxzZSwiUGVyY2VudGFnZUNvbXBsZXRlU3R5bGUiOnsiJGlkIjoiNjE3IiwiRm9udFNldHRpbmdzIjp7IiRpZCI6IjYxOCIsIkZvbnRTaXplIjoxMCwiRm9udE5hbWUiOiJDYWxpYnJpIiwiSXNCb2xkIjpmYWxzZSwiSXNJdGFsaWMiOmZhbHNlLCJJc1VuZGVybGluZWQiOmZhbHNlLCJQYXJlbnRTdHlsZSI6bnVsbH0sIkF1dG9TaXplIjowLCJGb3JlZ3JvdW5kIjp7IiRpZCI6IjYxOSIsIkNvbG9yIjp7IiRpZCI6IjYy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YyMSIsIlRvcCI6MC4wLCJMZWZ0IjowLjAsIlJpZ2h0IjowLjAsIkJvdHRvbSI6MC4wfSwiUGFkZGluZyI6eyIkaWQiOiI2MjIiLCJUb3AiOjAuMCwiTGVmdCI6MC4wLCJSaWdodCI6MC4wLCJCb3R0b20iOjAuMH0sIkJhY2tncm91bmQiOnsiJGlkIjoiNjIzIiwiQ29sb3IiOnsiJGlkIjoiNjI0IiwiQSI6ODksIlIiOjAsIkciOjAsIkIiOjB9fSwiSXNWaXNpYmxlIjp0cnVlLCJXaWR0aCI6MC4wLCJIZWlnaHQiOjAuMCwiQm9yZGVyU3R5bGUiOnsiJGlkIjoiNjI1IiwiTGluZUNvbG9yIjpudWxsLCJMaW5lV2VpZ2h0IjowLjAsIkxpbmVUeXBlIjowLCJQYXJlbnRTdHlsZSI6bnVsbH0sIlBhcmVudFN0eWxlIjpudWxsfSwiRHVyYXRpb25TdHlsZSI6eyIkaWQiOiI2MjYiLCJGb250U2V0dGluZ3MiOnsiJGlkIjoiNjI3IiwiRm9udFNpemUiOjEwLCJGb250TmFtZSI6IkNhbGlicmkiLCJJc0JvbGQiOmZhbHNlLCJJc0l0YWxpYyI6ZmFsc2UsIklzVW5kZXJsaW5lZCI6ZmFsc2UsIlBhcmVudFN0eWxlIjpudWxsfSwiQXV0b1NpemUiOjIsIkZvcmVncm91bmQiOnsiJGlkIjoiNjI4IiwiQ29sb3IiOnsiJGlkIjoiNjI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jMwIiwiVG9wIjowLjAsIkxlZnQiOjAuMCwiUmlnaHQiOjAuMCwiQm90dG9tIjowLjB9LCJQYWRkaW5nIjp7IiRpZCI6IjYzMSIsIlRvcCI6MC4wLCJMZWZ0IjowLjAsIlJpZ2h0IjowLjAsIkJvdHRvbSI6MC4wfSwiQmFja2dyb3VuZCI6eyIkaWQiOiI2MzIiLCJDb2xvciI6eyIkcmVmIjoiNjI0In19LCJJc1Zpc2libGUiOmZhbHNlLCJXaWR0aCI6MC4wLCJIZWlnaHQiOjAuMCwiQm9yZGVyU3R5bGUiOnsiJGlkIjoiNjMzIiwiTGluZUNvbG9yIjpudWxsLCJMaW5lV2VpZ2h0IjowLjAsIkxpbmVUeXBlIjowLCJQYXJlbnRTdHlsZSI6bnVsbH0sIlBhcmVudFN0eWxlIjpudWxsfSwiSG9yaXpvbnRhbENvbm5lY3RvclN0eWxlIjp7IiRpZCI6IjYzNCIsIkxpbmVDb2xvciI6eyIkaWQiOiI2MzUiLCIkdHlwZSI6Ik5MUkUuQ29tbW9uLkRvbS5Tb2xpZENvbG9yQnJ1c2gsIE5MUkUuQ29tbW9uIiwiQ29sb3IiOnsiJGlkIjoiNjM2IiwiQSI6MjU1LCJSIjoyMDQsIkciOjIwNCwiQiI6MjA0fX0sIkxpbmVXZWlnaHQiOjEuMCwiTGluZVR5cGUiOjAsIlBhcmVudFN0eWxlIjpudWxsfSwiVmVydGljYWxDb25uZWN0b3JTdHlsZSI6eyIkaWQiOiI2MzciLCJMaW5lQ29sb3IiOnsiJGlkIjoiNjM4IiwiJHR5cGUiOiJOTFJFLkNvbW1vbi5Eb20uU29saWRDb2xvckJydXNoLCBOTFJFLkNvbW1vbiIsIkNvbG9yIjp7IiRpZCI6IjYzOSIsIkEiOjI1NSwiUiI6MjA0LCJHIjoyMDQsIkIiOjIwNH1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NSwiSXNCZWxvd1RpbWViYW5kIjp0cnVlLCJQZXJjZW50YWdlQ29tcGxldGVTaGFwZU9wYWNpdHkiOjM1LCJTaGFwZVN0eWxlIjp7IiRpZCI6IjY0MCIsIk1hcmdpbiI6eyIkaWQiOiI2NDEiLCJUb3AiOjAuMCwiTGVmdCI6NC4wLCJSaWdodCI6NC4wLCJCb3R0b20iOjAuMH0sIlBhZGRpbmciOnsiJGlkIjoiNjQyIiwiVG9wIjowLjAsIkxlZnQiOjAuMCwiUmlnaHQiOjAuMCwiQm90dG9tIjowLjB9LCJCYWNrZ3JvdW5kIjp7IiRpZCI6IjY0MyIsIkNvbG9yIjp7IiRpZCI6IjY0NCIsIkEiOjI1NSwiUiI6MjM3LCJHIjoxMjUsIkIiOjQ5fX0sIklzVmlzaWJsZSI6dHJ1ZSwiV2lkdGgiOjIzMy4wLCJIZWlnaHQiOjEwLjAsIkJvcmRlclN0eWxlIjp7IiRpZCI6IjY0NSIsIkxpbmVDb2xvciI6eyIkaWQiOiI2NDYiLCIkdHlwZSI6Ik5MUkUuQ29tbW9uLkRvbS5Tb2xpZENvbG9yQnJ1c2gsIE5MUkUuQ29tbW9uIiwiQ29sb3IiOnsiJGlkIjoiNjQ3IiwiQSI6MjU1LCJSIjoyNTUsIkciOjAsIkIiOjB9fSwiTGluZVdlaWdodCI6MC4wLCJMaW5lVHlwZSI6MCwiUGFyZW50U3R5bGUiOm51bGx9LCJQYXJlbnRTdHlsZSI6bnVsbH0sIlRpdGxlU3R5bGUiOnsiJGlkIjoiNjQ4IiwiRm9udFNldHRpbmdzIjp7IiRpZCI6IjY0OSIsIkZvbnRTaXplIjoxMSwiRm9udE5hbWUiOiJDYWxpYnJpIiwiSXNCb2xkIjp0cnVlLCJJc0l0YWxpYyI6ZmFsc2UsIklzVW5kZXJsaW5lZCI6ZmFsc2UsIlBhcmVudFN0eWxlIjpudWxsfSwiQXV0b1NpemUiOjIsIkZvcmVncm91bmQiOnsiJGlkIjoiNjUwIiwiQ29sb3IiOnsiJGlkIjoiNjUxIiwiQSI6MjU1LCJSIjowLCJHIjowLCJCIjowfX0sIk1heFdpZHRoIjoyMDEuNTQ3NDg1MzUxNTYyNSwiTWF4SGVpZ2h0IjoiSW5maW5pdHkiLCJTbWFydEZvcmVncm91bmRJc0FjdGl2ZSI6ZmFsc2UsIkhvcml6b250YWxBbGlnbm1lbnQiOjIsIlZlcnRpY2FsQWxpZ25tZW50IjowLCJTbWFydEZvcmVncm91bmQiOm51bGwsIkJhY2tncm91bmRGaWxsVHlwZSI6MCwiTWFyZ2luIjp7IiRpZCI6IjY1MiIsIlRvcCI6MC4wLCJMZWZ0IjowLjAsIlJpZ2h0IjowLjAsIkJvdHRvbSI6MC4wfSwiUGFkZGluZyI6eyIkaWQiOiI2NTMiLCJUb3AiOjAuMCwiTGVmdCI6MC4wLCJSaWdodCI6MC4wLCJCb3R0b20iOjAuMH0sIkJhY2tncm91bmQiOnsiJGlkIjoiNjU0IiwiQ29sb3IiOnsiJHJlZiI6IjYyNCJ9fSwiSXNWaXNpYmxlIjp0cnVlLCJXaWR0aCI6MC4wLCJIZWlnaHQiOjAuMCwiQm9yZGVyU3R5bGUiOnsiJGlkIjoiNjU1IiwiTGluZUNvbG9yIjpudWxsLCJMaW5lV2VpZ2h0IjowLjAsIkxpbmVUeXBlIjowLCJQYXJlbnRTdHlsZSI6bnVsbH0sIlBhcmVudFN0eWxlIjpudWxsfSwiRGF0ZVN0eWxlIjp7IiRpZCI6IjY1NiIsIkZvbnRTZXR0aW5ncyI6eyIkaWQiOiI2NTciLCJGb250U2l6ZSI6MTAsIkZvbnROYW1lIjoiQ2FsaWJyaSIsIklzQm9sZCI6ZmFsc2UsIklzSXRhbGljIjpmYWxzZSwiSXNVbmRlcmxpbmVkIjpmYWxzZSwiUGFyZW50U3R5bGUiOm51bGx9LCJBdXRvU2l6ZSI6MCwiRm9yZWdyb3VuZCI6eyIkaWQiOiI2NTgiLCJDb2xvciI6eyIkaWQiOiI2NTk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Y2MCIsIlRvcCI6MC4wLCJMZWZ0IjowLjAsIlJpZ2h0IjowLjAsIkJvdHRvbSI6MC4wfSwiUGFkZGluZyI6eyIkaWQiOiI2NjEiLCJUb3AiOjAuMCwiTGVmdCI6MC4wLCJSaWdodCI6MC4wLCJCb3R0b20iOjAuMH0sIkJhY2tncm91bmQiOnsiJGlkIjoiNjYyIiwiQ29sb3IiOnsiJHJlZiI6IjYyNCJ9fSwiSXNWaXNpYmxlIjp0cnVlLCJXaWR0aCI6MC4wLCJIZWlnaHQiOjAuMCwiQm9yZGVyU3R5bGUiOnsiJGlkIjoiNjYzIiwiTGluZUNvbG9yIjpudWxsLCJMaW5lV2VpZ2h0IjowLjAsIkxpbmVUeXBlIjowLCJQYXJlbnRTdHlsZSI6bnVsbH0sIlBhcmVudFN0eWxlIjpudWxsfSwiRGF0ZUZvcm1hdCI6eyIkaWQiOiI2Nj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Y1IiwiRm9ybWF0IjowLCJJc1Zpc2libGUiOmZhbHNlLCJMYXN0S25vd25WaXNpYmlsaXR5U3RhdGUiOmZhbHNlfSwiSXNWaXNpYmxlIjp0cnVlLCJQYXJlbnRTdHlsZSI6bnVsbH0sIkluZGV4Ijo2LCJTbWFydER1cmF0aW9uQWN0aXZhdGVkIjpmYWxzZSwiRGF0ZUZvcm1hdCI6eyIkcmVmIjoiNjY0In0sIldlZWtOdW1iZXJpbmciOnsiJGlkIjoiNjY2IiwiRm9ybWF0IjowLCJJc1Zpc2libGUiOmZhbHNlLCJMYXN0S25vd25WaXNpYmlsaXR5U3RhdGUiOmZhbHNlfSwiSWQiOiI2OGYxODZkNi0yMWI5LTQzYWUtYjhhNS0xNTAxYWQ0MzBhZmIiLCJJbXBvcnRJZCI6IlRydXN0IERlcGxveW1lbnRzIChvbmdvaW5nIHRvIEp1bmUgMjAyNSkiLCJUaXRsZSI6IlRydXN0IERlcGxveW1lbnRzIChvbmdvaW5nIHRvIEp1bmUgMjAyNSkiLCJOb3RlIjpudWxsLCJIeXBlcmxpbmsiOnsiJGlkIjoiNjY3IiwiQWRkcmVzcyI6bnVsbCwiU3ViQWRkcmVzcyI6bnVsbH0sIklzQ2hhbmdlZCI6ZmFsc2UsIklzTmV3IjpmYWxzZX19XSwiX21pbGVzdG9uZXMiOltdLCJJZCI6IjAwMDAwMDAwLTAwMDAtMDAwMC0wMDAwLTAwMDAwMDAwMDAwMCIsIklzU2luZ2xlSXRlbVJvdyI6dHJ1ZX1dLCJJbmRleCI6MSwiSWQiOiIzZWQwMzU1MS1hZGJmLTQ1MTctYWU4YS0wZmM4NDk0MDc4NTIiLCJIZWFkZXJUZXh0IjpudWxsLCJJc0RlZmF1bHQiOnRydWUsIlN0eWxlIjp7IiRpZCI6IjY2OCIsIkhlYWRlclN0eWxlIjp7IiRpZCI6IjY2OSIsIlRleHRTdHlsZSI6eyIkaWQiOiI2NzAiLCJGb250U2V0dGluZ3MiOnsiJGlkIjoiNjcxIiwiRm9udFNpemUiOjExLCJGb250TmFtZSI6IkNhbGlicmkiLCJJc0JvbGQiOmZhbHNlLCJJc0l0YWxpYyI6ZmFsc2UsIklzVW5kZXJsaW5lZCI6ZmFsc2UsIlBhcmVudFN0eWxlIjpudWxsfSwiQXV0b1NpemUiOjIsIkZvcmVncm91bmQiOnsiJGlkIjoiNjcyIiwiQ29sb3IiOnsiJGlkIjoiNjczIiwiQSI6MjU1LCJSIjowLCJHIjowLCJCIjowfX0sIk1heFdpZHRoIjoiSW5maW5pdHkiLCJNYXhIZWlnaHQiOjAuMCwiU21hcnRGb3JlZ3JvdW5kSXNBY3RpdmUiOmZhbHNlLCJIb3Jpem9udGFsQWxpZ25tZW50IjowLCJWZXJ0aWNhbEFsaWdubWVudCI6MCwiU21hcnRGb3JlZ3JvdW5kIjpudWxsLCJCYWNrZ3JvdW5kRmlsbFR5cGUiOjAsIk1hcmdpbiI6eyIkaWQiOiI2NzQiLCJUb3AiOjAuMCwiTGVmdCI6MC4wLCJSaWdodCI6MC4wLCJCb3R0b20iOjAuMH0sIlBhZGRpbmciOnsiJGlkIjoiNjc1IiwiVG9wIjowLjAsIkxlZnQiOjAuMCwiUmlnaHQiOjAuMCwiQm90dG9tIjowLjB9LCJCYWNrZ3JvdW5kIjpudWxsLCJJc1Zpc2libGUiOnRydWUsIldpZHRoIjowLjAsIkhlaWdodCI6MC4wLCJCb3JkZXJTdHlsZSI6bnVsbCwiUGFyZW50U3R5bGUiOm51bGx9LCJSZWN0YW5nbGVTdHlsZSI6eyIkaWQiOiI2NzYiLCJNYXJnaW4iOnsiJGlkIjoiNjc3IiwiVG9wIjowLjAsIkxlZnQiOjAuMCwiUmlnaHQiOjAuMCwiQm90dG9tIjowLjB9LCJQYWRkaW5nIjp7IiRpZCI6IjY3OCIsIlRvcCI6MC4wLCJMZWZ0IjowLjAsIlJpZ2h0IjowLjAsIkJvdHRvbSI6MC4wfSwiQmFja2dyb3VuZCI6eyIkaWQiOiI2NzkiLCJDb2xvciI6eyIkaWQiOiI2ODAiLCJBIjo2MywiUiI6NjgsIkciOjExNCwiQiI6MTk2fX0sIklzVmlzaWJsZSI6dHJ1ZSwiV2lkdGgiOjAuMCwiSGVpZ2h0IjowLjAsIkJvcmRlclN0eWxlIjp7IiRpZCI6IjY4MSIsIkxpbmVDb2xvciI6eyIkaWQiOiI2ODIiLCIkdHlwZSI6Ik5MUkUuQ29tbW9uLkRvbS5Tb2xpZENvbG9yQnJ1c2gsIE5MUkUuQ29tbW9uIiwiQ29sb3IiOnsiJGlkIjoiNjgzIiwiQSI6MjU1LCJSIjoyNTUsIkciOjAsIkIiOjB9fSwiTGluZVdlaWdodCI6MC4wLCJMaW5lVHlwZSI6MCwiUGFyZW50U3R5bGUiOm51bGx9LCJQYXJlbnRTdHlsZSI6bnVsbH0sIk1hcmdpbiI6eyIkaWQiOiI2ODQiLCJUb3AiOjAuMCwiTGVmdCI6MC4wLCJSaWdodCI6MC4wLCJCb3R0b20iOjAuMH0sIlBhZGRpbmciOnsiJGlkIjoiNjg1IiwiVG9wIjowLjAsIkxlZnQiOjAuMCwiUmlnaHQiOjAuMCwiQm90dG9tIjowLjB9LCJCYWNrZ3JvdW5kIjpudWxsLCJJc1Zpc2libGUiOnRydWUsIldpZHRoIjowLjAsIkhlaWdodCI6MC4wLCJCb3JkZXJTdHlsZSI6bnVsbCwiUGFyZW50U3R5bGUiOm51bGx9LCJCYWNrZ3JvdW5kU3R5bGUiOnsiJGlkIjoiNjg2IiwiTWFyZ2luIjp7IiRpZCI6IjY4NyIsIlRvcCI6MC4wLCJMZWZ0IjowLjAsIlJpZ2h0IjowLjAsIkJvdHRvbSI6MC4wfSwiUGFkZGluZyI6eyIkaWQiOiI2ODgiLCJUb3AiOjAuMCwiTGVmdCI6MC4wLCJSaWdodCI6MC4wLCJCb3R0b20iOjAuMH0sIkJhY2tncm91bmQiOnsiJGlkIjoiNjg5IiwiQ29sb3IiOnsiJGlkIjoiNjkwIiwiQSI6NTEsIlIiOjE2NSwiRyI6MTY1LCJCIjoxNjV9fSwiSXNWaXNpYmxlIjp0cnVlLCJXaWR0aCI6MC4wLCJIZWlnaHQiOjAuMCwiQm9yZGVyU3R5bGUiOnsiJGlkIjoiNjkxIiwiTGluZUNvbG9yIjp7IiRpZCI6IjY5MiIsIiR0eXBlIjoiTkxSRS5Db21tb24uRG9tLlNvbGlkQ29sb3JCcnVzaCwgTkxSRS5Db21tb24iLCJDb2xvciI6eyIkaWQiOiI2OTMiLCJBIjoyNTUsIlIiOjI1NSwiRyI6MCwiQiI6MH19LCJMaW5lV2VpZ2h0IjowLjAsIkxpbmVUeXBlIjowLCJQYXJlbnRTdHlsZSI6bnVsbH0sIlBhcmVudFN0eWxlIjpudWxsfSwiTWFyZ2luIjp7IiRpZCI6IjY5NCIsIlRvcCI6MC4wLCJMZWZ0IjowLjAsIlJpZ2h0IjowLjAsIkJvdHRvbSI6MC4wfSwiUGFkZGluZyI6eyIkaWQiOiI2OTUiLCJUb3AiOjAuMCwiTGVmdCI6MC4wLCJSaWdodCI6MC4wLCJCb3R0b20iOjAuMH0sIklzVmlzaWJsZSI6dHJ1ZSwiV2lkdGgiOjAuMCwiSGVpZ2h0IjowLjAsIkJvcmRlclN0eWxlIjpudWxsLCJQYXJlbnRTdHlsZSI6bnVsbH19XSwiSWQiOiJjZWFlZDFkYy1iOTRlLTQxZDctYWFmZC02NDI2OTU5OTYyMGQiLCJJbmRleCI6MSwiSGVhZGVyVGV4dCI6IkdQIGFuZCBDb21tdW5pdHkgT3JkZXJDb21tcyIsIlN0eWxlIjp7IiRpZCI6IjY5NiIsIkhlYWRlclN0eWxlIjp7IiRpZCI6IjY5NyIsIlRleHRJc1ZlcnRpY2FsIjp0cnVlLCJUZXh0U3R5bGUiOnsiJGlkIjoiNjk4IiwiRm9udFNldHRpbmdzIjp7IiRpZCI6IjY5OSIsIkZvbnRTaXplIjoxMiwiRm9udE5hbWUiOiJDYWxpYnJpIiwiSXNCb2xkIjp0cnVlLCJJc0l0YWxpYyI6ZmFsc2UsIklzVW5kZXJsaW5lZCI6ZmFsc2UsIlBhcmVudFN0eWxlIjpudWxsfSwiQXV0b1NpemUiOjIsIkZvcmVncm91bmQiOnsiJGlkIjoiNzAwIiwiQ29sb3IiOnsiJGlkIjoiNzAxIiwiQSI6MjU1LCJSIjoyNTUsIkciOjI1NSwiQiI6MjU1fX0sIk1heFdpZHRoIjoiSW5maW5pdHkiLCJNYXhIZWlnaHQiOjAuMCwiU21hcnRGb3JlZ3JvdW5kSXNBY3RpdmUiOmZhbHNlLCJIb3Jpem9udGFsQWxpZ25tZW50IjowLCJWZXJ0aWNhbEFsaWdubWVudCI6MCwiU21hcnRGb3JlZ3JvdW5kIjpudWxsLCJCYWNrZ3JvdW5kRmlsbFR5cGUiOjAsIk1hcmdpbiI6eyIkaWQiOiI3MDIiLCJUb3AiOjAuMCwiTGVmdCI6MC4wLCJSaWdodCI6MC4wLCJCb3R0b20iOjAuMH0sIlBhZGRpbmciOnsiJGlkIjoiNzAzIiwiVG9wIjowLjAsIkxlZnQiOjAuMCwiUmlnaHQiOjAuMCwiQm90dG9tIjowLjB9LCJCYWNrZ3JvdW5kIjpudWxsLCJJc1Zpc2libGUiOnRydWUsIldpZHRoIjowLjAsIkhlaWdodCI6MC4wLCJCb3JkZXJTdHlsZSI6bnVsbCwiUGFyZW50U3R5bGUiOm51bGx9LCJSZWN0YW5nbGVTdHlsZSI6eyIkaWQiOiI3MDQiLCJNYXJnaW4iOnsiJGlkIjoiNzA1IiwiVG9wIjowLjAsIkxlZnQiOjAuMCwiUmlnaHQiOjAuMCwiQm90dG9tIjowLjB9LCJQYWRkaW5nIjp7IiRpZCI6IjcwNiIsIlRvcCI6MC4wLCJMZWZ0IjowLjAsIlJpZ2h0IjowLjAsIkJvdHRvbSI6MC4wfSwiQmFja2dyb3VuZCI6eyIkaWQiOiI3MDciLCJDb2xvciI6eyIkaWQiOiI3MDgiLCJBIjoyNTUsIlIiOjIzNywiRyI6MTI1LCJCIjo0OX19LCJJc1Zpc2libGUiOnRydWUsIldpZHRoIjowLjAsIkhlaWdodCI6MC4wLCJCb3JkZXJTdHlsZSI6eyIkaWQiOiI3MDkiLCJMaW5lQ29sb3IiOnsiJGlkIjoiNzEwIiwiJHR5cGUiOiJOTFJFLkNvbW1vbi5Eb20uU29saWRDb2xvckJydXNoLCBOTFJFLkNvbW1vbiIsIkNvbG9yIjp7IiRpZCI6IjcxMSIsIkEiOjI1NSwiUiI6ODgsIkciOjM5LCJCIjo3fX0sIkxpbmVXZWlnaHQiOjAuMCwiTGluZVR5cGUiOjAsIlBhcmVudFN0eWxlIjpudWxsfSwiUGFyZW50U3R5bGUiOm51bGx9LCJNYXJnaW4iOnsiJGlkIjoiNzEyIiwiVG9wIjowLjAsIkxlZnQiOjAuMCwiUmlnaHQiOjAuMCwiQm90dG9tIjowLjB9LCJQYWRkaW5nIjp7IiRpZCI6IjcxMyIsIlRvcCI6MC4wLCJMZWZ0IjowLjAsIlJpZ2h0IjowLjAsIkJvdHRvbSI6MC4wfSwiQmFja2dyb3VuZCI6bnVsbCwiSXNWaXNpYmxlIjp0cnVlLCJXaWR0aCI6MC4wLCJIZWlnaHQiOjAuMCwiQm9yZGVyU3R5bGUiOm51bGwsIlBhcmVudFN0eWxlIjpudWxsfSwiQmFja2dyb3VuZFN0eWxlIjp7IiRpZCI6IjcxNCIsIk1hcmdpbiI6eyIkaWQiOiI3MTUiLCJUb3AiOjAuMCwiTGVmdCI6MC4wLCJSaWdodCI6MC4wLCJCb3R0b20iOjAuMH0sIlBhZGRpbmciOnsiJGlkIjoiNzE2IiwiVG9wIjowLjAsIkxlZnQiOjAuMCwiUmlnaHQiOjAuMCwiQm90dG9tIjowLjB9LCJCYWNrZ3JvdW5kIjp7IiRpZCI6IjcxNyIsIkNvbG9yIjp7IiRpZCI6IjcxOCIsIkEiOjUxLCJSIjoxNjUsIkciOjE2NSwiQiI6MTY1fX0sIklzVmlzaWJsZSI6dHJ1ZSwiV2lkdGgiOjAuMCwiSGVpZ2h0IjowLjAsIkJvcmRlclN0eWxlIjp7IiRpZCI6IjcxOSIsIkxpbmVDb2xvciI6eyIkaWQiOiI3MjAiLCIkdHlwZSI6Ik5MUkUuQ29tbW9uLkRvbS5Tb2xpZENvbG9yQnJ1c2gsIE5MUkUuQ29tbW9uIiwiQ29sb3IiOnsiJGlkIjoiNzIxIiwiQSI6MjU1LCJSIjo4OCwiRyI6MzksIkIiOjd9fSwiTGluZVdlaWdodCI6MC4wLCJMaW5lVHlwZSI6MCwiUGFyZW50U3R5bGUiOm51bGx9LCJQYXJlbnRTdHlsZSI6bnVsbH0sIklzQWJvdmVUaW1lYmFuZCI6ZmFsc2UsIk1hcmdpbiI6eyIkaWQiOiI3MjIiLCJUb3AiOjAuMCwiTGVmdCI6MC4wLCJSaWdodCI6MC4wLCJCb3R0b20iOjAuMH0sIlBhZGRpbmciOnsiJGlkIjoiNzIzIiwiVG9wIjowLjAsIkxlZnQiOjAuMCwiUmlnaHQiOjAuMCwiQm90dG9tIjowLjB9LCJJc1Zpc2libGUiOmZhbHNlLCJXaWR0aCI6ODg5LjAsIkhlaWdodCI6MTQzLjQxMzI5OTU2MDU0Njg4LCJCb3JkZXJTdHlsZSI6eyIkaWQiOiI3MjQiLCJMaW5lQ29sb3IiOm51bGwsIkxpbmVXZWlnaHQiOjAuMCwiTGluZVR5cGUiOjAsIlBhcmVudFN0eWxlIjpudWxsfSwiUGFyZW50U3R5bGUiOm51bGx9fSx7IiRpZCI6IjcyNSIsIl9hY3Rpdml0aWVzIjpbeyIkaWQiOiI3MjYiLCJfcm93cyI6W3siJGlkIjoiNzI3IiwiX3Rhc2tzIjpbeyIkaWQiOiI3MjgiLCJfYXR0YWNoZWRNaWxlc3RvbmVzIjpbXSwiVGFza0RlZmluaXRpb24iOnsiJGlkIjoiNzI5IiwiR3JvdXBOYW1lIjpudWxsLCJTdGFydERhdGUiOiIyMDIyLTAxLTAxVDAwOjAwOjAwWiIsIkVuZERhdGUiOiIyMDIyLTAzLTMxVDIzOjU5OjAwWiIsIlBlcmNlbnRhZ2VDb21wbGV0ZSI6bnVsbCwiU3R5bGUiOnsiJGlkIjoiNzMwIiwiU2hhcGUiOjEsIlNoYXBlVGhpY2tuZXNzIjowLCJEdXJhdGlvbkZvcm1hdCI6MCwiSW5jbHVkZU5vbldvcmtpbmdEYXlzSW5EdXJhdGlvbiI6ZmFsc2UsIlBlcmNlbnRhZ2VDb21wbGV0ZVN0eWxlIjp7IiRpZCI6IjczMSIsIkZvbnRTZXR0aW5ncyI6eyIkaWQiOiI3MzIiLCJGb250U2l6ZSI6MTAsIkZvbnROYW1lIjoiQ2FsaWJyaSIsIklzQm9sZCI6ZmFsc2UsIklzSXRhbGljIjpmYWxzZSwiSXNVbmRlcmxpbmVkIjpmYWxzZSwiUGFyZW50U3R5bGUiOm51bGx9LCJBdXRvU2l6ZSI6MCwiRm9yZWdyb3VuZCI6eyIkaWQiOiI3MzMiLCJDb2xvciI6eyIkaWQiOiI3Mz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MzUiLCJUb3AiOjAuMCwiTGVmdCI6MC4wLCJSaWdodCI6MC4wLCJCb3R0b20iOjAuMH0sIlBhZGRpbmciOnsiJGlkIjoiNzM2IiwiVG9wIjowLjAsIkxlZnQiOjAuMCwiUmlnaHQiOjAuMCwiQm90dG9tIjowLjB9LCJCYWNrZ3JvdW5kIjp7IiRpZCI6IjczNyIsIkNvbG9yIjp7IiRpZCI6IjczOCIsIkEiOjg5LCJSIjowLCJHIjowLCJCIjowfX0sIklzVmlzaWJsZSI6dHJ1ZSwiV2lkdGgiOjAuMCwiSGVpZ2h0IjowLjAsIkJvcmRlclN0eWxlIjp7IiRpZCI6IjczOSIsIkxpbmVDb2xvciI6bnVsbCwiTGluZVdlaWdodCI6MC4wLCJMaW5lVHlwZSI6MCwiUGFyZW50U3R5bGUiOm51bGx9LCJQYXJlbnRTdHlsZSI6bnVsbH0sIkR1cmF0aW9uU3R5bGUiOnsiJGlkIjoiNzQwIiwiRm9udFNldHRpbmdzIjp7IiRpZCI6Ijc0MSIsIkZvbnRTaXplIjoxMCwiRm9udE5hbWUiOiJDYWxpYnJpIiwiSXNCb2xkIjpmYWxzZSwiSXNJdGFsaWMiOmZhbHNlLCJJc1VuZGVybGluZWQiOmZhbHNlLCJQYXJlbnRTdHlsZSI6bnVsbH0sIkF1dG9TaXplIjoyLCJGb3JlZ3JvdW5kIjp7IiRpZCI6Ijc0MiIsIkNvbG9yIjp7IiRpZCI6Ijc0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0NCIsIlRvcCI6MC4wLCJMZWZ0IjowLjAsIlJpZ2h0IjowLjAsIkJvdHRvbSI6MC4wfSwiUGFkZGluZyI6eyIkaWQiOiI3NDUiLCJUb3AiOjAuMCwiTGVmdCI6MC4wLCJSaWdodCI6MC4wLCJCb3R0b20iOjAuMH0sIkJhY2tncm91bmQiOnsiJGlkIjoiNzQ2IiwiQ29sb3IiOnsiJHJlZiI6IjczOCJ9fSwiSXNWaXNpYmxlIjpmYWxzZSwiV2lkdGgiOjAuMCwiSGVpZ2h0IjowLjAsIkJvcmRlclN0eWxlIjp7IiRpZCI6Ijc0NyIsIkxpbmVDb2xvciI6bnVsbCwiTGluZVdlaWdodCI6MC4wLCJMaW5lVHlwZSI6MCwiUGFyZW50U3R5bGUiOm51bGx9LCJQYXJlbnRTdHlsZSI6bnVsbH0sIkhvcml6b250YWxDb25uZWN0b3JTdHlsZSI6eyIkaWQiOiI3NDgiLCJMaW5lQ29sb3IiOnsiJGlkIjoiNzQ5IiwiJHR5cGUiOiJOTFJFLkNvbW1vbi5Eb20uU29saWRDb2xvckJydXNoLCBOTFJFLkNvbW1vbiIsIkNvbG9yIjp7IiRpZCI6Ijc1MCIsIkEiOjI1NSwiUiI6MjA0LCJHIjoyMDQsIkIiOjIwNH19LCJMaW5lV2VpZ2h0IjoxLjAsIkxpbmVUeXBlIjowLCJQYXJlbnRTdHlsZSI6bnVsbH0sIlZlcnRpY2FsQ29ubmVjdG9yU3R5bGUiOnsiJGlkIjoiNzUxIiwiTGluZUNvbG9yIjp7IiRpZCI6Ijc1MiIsIiR0eXBlIjoiTkxSRS5Db21tb24uRG9tLlNvbGlkQ29sb3JCcnVzaCwgTkxSRS5Db21tb24iLCJDb2xvciI6eyIkaWQiOiI3NTM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UsIklzQmVsb3dUaW1lYmFuZCI6dHJ1ZSwiUGVyY2VudGFnZUNvbXBsZXRlU2hhcGVPcGFjaXR5IjozNSwiU2hhcGVTdHlsZSI6eyIkaWQiOiI3NTQiLCJNYXJnaW4iOnsiJGlkIjoiNzU1IiwiVG9wIjowLjAsIkxlZnQiOjQuMCwiUmlnaHQiOjQuMCwiQm90dG9tIjowLjB9LCJQYWRkaW5nIjp7IiRpZCI6Ijc1NiIsIlRvcCI6MC4wLCJMZWZ0IjowLjAsIlJpZ2h0IjowLjAsIkJvdHRvbSI6MC4wfSwiQmFja2dyb3VuZCI6eyIkaWQiOiI3NTciLCJDb2xvciI6eyIkaWQiOiI3NTgiLCJBIjoyNTUsIlIiOjE2NSwiRyI6MTY1LCJCIjoxNjV9fSwiSXNWaXNpYmxlIjp0cnVlLCJXaWR0aCI6OTEuMCwiSGVpZ2h0IjoxMC4wLCJCb3JkZXJTdHlsZSI6eyIkaWQiOiI3NTkiLCJMaW5lQ29sb3IiOnsiJGlkIjoiNzYwIiwiJHR5cGUiOiJOTFJFLkNvbW1vbi5Eb20uU29saWRDb2xvckJydXNoLCBOTFJFLkNvbW1vbiIsIkNvbG9yIjp7IiRpZCI6Ijc2MSIsIkEiOjI1NSwiUiI6MjU1LCJHIjowLCJCIjowfX0sIkxpbmVXZWlnaHQiOjAuMCwiTGluZVR5cGUiOjAsIlBhcmVudFN0eWxlIjpudWxsfSwiUGFyZW50U3R5bGUiOm51bGx9LCJUaXRsZVN0eWxlIjp7IiRpZCI6Ijc2MiIsIkZvbnRTZXR0aW5ncyI6eyIkaWQiOiI3NjMiLCJGb250U2l6ZSI6MTEsIkZvbnROYW1lIjoiQ2FsaWJyaSIsIklzQm9sZCI6dHJ1ZSwiSXNJdGFsaWMiOmZhbHNlLCJJc1VuZGVybGluZWQiOmZhbHNlLCJQYXJlbnRTdHlsZSI6bnVsbH0sIkF1dG9TaXplIjoyLCJGb3JlZ3JvdW5kIjp7IiRpZCI6Ijc2NCIsIkNvbG9yIjp7IiRpZCI6Ijc2NSIsIkEiOjI1NSwiUiI6MCwiRyI6MCwiQiI6MH19LCJNYXhXaWR0aCI6MTkwLjAsIk1heEhlaWdodCI6IkluZmluaXR5IiwiU21hcnRGb3JlZ3JvdW5kSXNBY3RpdmUiOmZhbHNlLCJIb3Jpem9udGFsQWxpZ25tZW50IjowLCJWZXJ0aWNhbEFsaWdubWVudCI6MCwiU21hcnRGb3JlZ3JvdW5kIjpudWxsLCJCYWNrZ3JvdW5kRmlsbFR5cGUiOjAsIk1hcmdpbiI6eyIkaWQiOiI3NjYiLCJUb3AiOjAuMCwiTGVmdCI6MC4wLCJSaWdodCI6MC4wLCJCb3R0b20iOjAuMH0sIlBhZGRpbmciOnsiJGlkIjoiNzY3IiwiVG9wIjowLjAsIkxlZnQiOjAuMCwiUmlnaHQiOjAuMCwiQm90dG9tIjowLjB9LCJCYWNrZ3JvdW5kIjp7IiRpZCI6Ijc2OCIsIkNvbG9yIjp7IiRyZWYiOiI3MzgifX0sIklzVmlzaWJsZSI6dHJ1ZSwiV2lkdGgiOjAuMCwiSGVpZ2h0IjowLjAsIkJvcmRlclN0eWxlIjp7IiRpZCI6Ijc2OSIsIkxpbmVDb2xvciI6bnVsbCwiTGluZVdlaWdodCI6MC4wLCJMaW5lVHlwZSI6MCwiUGFyZW50U3R5bGUiOm51bGx9LCJQYXJlbnRTdHlsZSI6bnVsbH0sIkRhdGVTdHlsZSI6eyIkaWQiOiI3NzAiLCJGb250U2V0dGluZ3MiOnsiJGlkIjoiNzcxIiwiRm9udFNpemUiOjEwLCJGb250TmFtZSI6IkNhbGlicmkiLCJJc0JvbGQiOmZhbHNlLCJJc0l0YWxpYyI6ZmFsc2UsIklzVW5kZXJsaW5lZCI6ZmFsc2UsIlBhcmVudFN0eWxlIjpudWxsfSwiQXV0b1NpemUiOjAsIkZvcmVncm91bmQiOnsiJGlkIjoiNzcyIiwiQ29sb3IiOnsiJGlkIjoiNzc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3NzQiLCJUb3AiOjAuMCwiTGVmdCI6MC4wLCJSaWdodCI6MC4wLCJCb3R0b20iOjAuMH0sIlBhZGRpbmciOnsiJGlkIjoiNzc1IiwiVG9wIjowLjAsIkxlZnQiOjAuMCwiUmlnaHQiOjAuMCwiQm90dG9tIjowLjB9LCJCYWNrZ3JvdW5kIjp7IiRpZCI6Ijc3NiIsIkNvbG9yIjp7IiRyZWYiOiI3MzgifX0sIklzVmlzaWJsZSI6dHJ1ZSwiV2lkdGgiOjAuMCwiSGVpZ2h0IjowLjAsIkJvcmRlclN0eWxlIjp7IiRpZCI6Ijc3NyIsIkxpbmVDb2xvciI6bnVsbCwiTGluZVdlaWdodCI6MC4wLCJMaW5lVHlwZSI6MCwiUGFyZW50U3R5bGUiOm51bGx9LCJQYXJlbnRTdHlsZSI6bnVsbH0sIkRhdGVGb3JtYXQiOnsiJGlkIjoiNzc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3OSIsIkZvcm1hdCI6MCwiSXNWaXNpYmxlIjpmYWxzZSwiTGFzdEtub3duVmlzaWJpbGl0eVN0YXRlIjpmYWxzZX0sIklzVmlzaWJsZSI6dHJ1ZSwiUGFyZW50U3R5bGUiOm51bGx9LCJJbmRleCI6MCwiU21hcnREdXJhdGlvbkFjdGl2YXRlZCI6ZmFsc2UsIkRhdGVGb3JtYXQiOnsiJHJlZiI6Ijc3OCJ9LCJXZWVrTnVtYmVyaW5nIjp7IiRpZCI6Ijc4MCIsIkZvcm1hdCI6MCwiSXNWaXNpYmxlIjpmYWxzZSwiTGFzdEtub3duVmlzaWJpbGl0eVN0YXRlIjpmYWxzZX0sIklkIjoiZWM5ZTU4MTgtNmI3NC00YThhLWEzZDctMjc3ZDk5MmY2ZjQyIiwiSW1wb3J0SWQiOiJDb21wbGV0ZSBzY29waW5nICYgc3VibWl0IGJpZCB0byBOSFNFL0kiLCJUaXRsZSI6IkNvbXBsZXRlIHNjb3BpbmcgJiBzdWJtaXQgYmlkIHRvIE5IU0UvSSIsIk5vdGUiOm51bGwsIkh5cGVybGluayI6eyIkaWQiOiI3ODEiLCJBZGRyZXNzIjpudWxsLCJTdWJBZGRyZXNzIjpudWxsfSwiSXNDaGFuZ2VkIjpmYWxzZSwiSXNOZXciOmZhbHNlfX1dLCJfbWlsZXN0b25lcyI6W10sIklkIjoiMDAwMDAwMDAtMDAwMC0wMDAwLTAwMDAtMDAwMDAwMDAwMDAwIiwiSXNTaW5nbGVJdGVtUm93Ijp0cnVlfSx7IiRpZCI6Ijc4MiIsIl90YXNrcyI6W3siJGlkIjoiNzgzIiwiX2F0dGFjaGVkTWlsZXN0b25lcyI6W10sIlRhc2tEZWZpbml0aW9uIjp7IiRpZCI6Ijc4NCIsIkdyb3VwTmFtZSI6bnVsbCwiU3RhcnREYXRlIjoiMjAyMi0wNC0wMVQwMDowMDowMFoiLCJFbmREYXRlIjoiMjAyMi0wNy0zMVQyMzo1OTowMFoiLCJQZXJjZW50YWdlQ29tcGxldGUiOm51bGwsIlN0eWxlIjp7IiRpZCI6Ijc4NSIsIlNoYXBlIjoxLCJTaGFwZVRoaWNrbmVzcyI6MCwiRHVyYXRpb25Gb3JtYXQiOjAsIkluY2x1ZGVOb25Xb3JraW5nRGF5c0luRHVyYXRpb24iOmZhbHNlLCJQZXJjZW50YWdlQ29tcGxldGVTdHlsZSI6eyIkaWQiOiI3ODYiLCJGb250U2V0dGluZ3MiOnsiJGlkIjoiNzg3IiwiRm9udFNpemUiOjEwLCJGb250TmFtZSI6IkNhbGlicmkiLCJJc0JvbGQiOmZhbHNlLCJJc0l0YWxpYyI6ZmFsc2UsIklzVW5kZXJsaW5lZCI6ZmFsc2UsIlBhcmVudFN0eWxlIjpudWxsfSwiQXV0b1NpemUiOjAsIkZvcmVncm91bmQiOnsiJGlkIjoiNzg4IiwiQ29sb3IiOnsiJGlkIjoiNzg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zkwIiwiVG9wIjowLjAsIkxlZnQiOjAuMCwiUmlnaHQiOjAuMCwiQm90dG9tIjowLjB9LCJQYWRkaW5nIjp7IiRpZCI6Ijc5MSIsIlRvcCI6MC4wLCJMZWZ0IjowLjAsIlJpZ2h0IjowLjAsIkJvdHRvbSI6MC4wfSwiQmFja2dyb3VuZCI6eyIkaWQiOiI3OTIiLCJDb2xvciI6eyIkaWQiOiI3OTMiLCJBIjo4OSwiUiI6MCwiRyI6MCwiQiI6MH19LCJJc1Zpc2libGUiOnRydWUsIldpZHRoIjowLjAsIkhlaWdodCI6MC4wLCJCb3JkZXJTdHlsZSI6eyIkaWQiOiI3OTQiLCJMaW5lQ29sb3IiOm51bGwsIkxpbmVXZWlnaHQiOjAuMCwiTGluZVR5cGUiOjAsIlBhcmVudFN0eWxlIjpudWxsfSwiUGFyZW50U3R5bGUiOm51bGx9LCJEdXJhdGlvblN0eWxlIjp7IiRpZCI6Ijc5NSIsIkZvbnRTZXR0aW5ncyI6eyIkaWQiOiI3OTYiLCJGb250U2l6ZSI6MTAsIkZvbnROYW1lIjoiQ2FsaWJyaSIsIklzQm9sZCI6ZmFsc2UsIklzSXRhbGljIjpmYWxzZSwiSXNVbmRlcmxpbmVkIjpmYWxzZSwiUGFyZW50U3R5bGUiOm51bGx9LCJBdXRvU2l6ZSI6MiwiRm9yZWdyb3VuZCI6eyIkaWQiOiI3OTciLCJDb2xvciI6eyIkaWQiOiI3OT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OTkiLCJUb3AiOjAuMCwiTGVmdCI6MC4wLCJSaWdodCI6MC4wLCJCb3R0b20iOjAuMH0sIlBhZGRpbmciOnsiJGlkIjoiODAwIiwiVG9wIjowLjAsIkxlZnQiOjAuMCwiUmlnaHQiOjAuMCwiQm90dG9tIjowLjB9LCJCYWNrZ3JvdW5kIjp7IiRpZCI6IjgwMSIsIkNvbG9yIjp7IiRyZWYiOiI3OTMifX0sIklzVmlzaWJsZSI6ZmFsc2UsIldpZHRoIjowLjAsIkhlaWdodCI6MC4wLCJCb3JkZXJTdHlsZSI6eyIkaWQiOiI4MDIiLCJMaW5lQ29sb3IiOm51bGwsIkxpbmVXZWlnaHQiOjAuMCwiTGluZVR5cGUiOjAsIlBhcmVudFN0eWxlIjpudWxsfSwiUGFyZW50U3R5bGUiOm51bGx9LCJIb3Jpem9udGFsQ29ubmVjdG9yU3R5bGUiOnsiJGlkIjoiODAzIiwiTGluZUNvbG9yIjp7IiRpZCI6IjgwNCIsIiR0eXBlIjoiTkxSRS5Db21tb24uRG9tLlNvbGlkQ29sb3JCcnVzaCwgTkxSRS5Db21tb24iLCJDb2xvciI6eyIkaWQiOiI4MDUiLCJBIjoyNTUsIlIiOjIwNCwiRyI6MjA0LCJCIjoyMDR9fSwiTGluZVdlaWdodCI6MS4wLCJMaW5lVHlwZSI6MCwiUGFyZW50U3R5bGUiOm51bGx9LCJWZXJ0aWNhbENvbm5lY3RvclN0eWxlIjp7IiRpZCI6IjgwNiIsIkxpbmVDb2xvciI6eyIkaWQiOiI4MDciLCIkdHlwZSI6Ik5MUkUuQ29tbW9uLkRvbS5Tb2xpZENvbG9yQnJ1c2gsIE5MUkUuQ29tbW9uIiwiQ29sb3IiOnsiJGlkIjoiODA4IiwiQSI6MjU1LCJSIjoyMDQsIkciOjIwNCwiQiI6MjA0fX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1LCJJc0JlbG93VGltZWJhbmQiOnRydWUsIlBlcmNlbnRhZ2VDb21wbGV0ZVNoYXBlT3BhY2l0eSI6MzUsIlNoYXBlU3R5bGUiOnsiJGlkIjoiODA5IiwiTWFyZ2luIjp7IiRpZCI6IjgxMCIsIlRvcCI6MC4wLCJMZWZ0Ijo0LjAsIlJpZ2h0Ijo0LjAsIkJvdHRvbSI6MC4wfSwiUGFkZGluZyI6eyIkaWQiOiI4MTEiLCJUb3AiOjAuMCwiTGVmdCI6MC4wLCJSaWdodCI6MC4wLCJCb3R0b20iOjAuMH0sIkJhY2tncm91bmQiOnsiJGlkIjoiODEyIiwiQ29sb3IiOnsiJGlkIjoiODEzIiwiQSI6MjU1LCJSIjoxNjUsIkciOjE2NSwiQiI6MTY1fX0sIklzVmlzaWJsZSI6dHJ1ZSwiV2lkdGgiOjEyMy4wLCJIZWlnaHQiOjEwLjAsIkJvcmRlclN0eWxlIjp7IiRpZCI6IjgxNCIsIkxpbmVDb2xvciI6eyIkaWQiOiI4MTUiLCIkdHlwZSI6Ik5MUkUuQ29tbW9uLkRvbS5Tb2xpZENvbG9yQnJ1c2gsIE5MUkUuQ29tbW9uIiwiQ29sb3IiOnsiJGlkIjoiODE2IiwiQSI6MjU1LCJSIjoyNTUsIkciOjAsIkIiOjB9fSwiTGluZVdlaWdodCI6MC4wLCJMaW5lVHlwZSI6MCwiUGFyZW50U3R5bGUiOm51bGx9LCJQYXJlbnRTdHlsZSI6bnVsbH0sIlRpdGxlU3R5bGUiOnsiJGlkIjoiODE3IiwiRm9udFNldHRpbmdzIjp7IiRpZCI6IjgxOCIsIkZvbnRTaXplIjoxMSwiRm9udE5hbWUiOiJDYWxpYnJpIiwiSXNCb2xkIjp0cnVlLCJJc0l0YWxpYyI6ZmFsc2UsIklzVW5kZXJsaW5lZCI6ZmFsc2UsIlBhcmVudFN0eWxlIjpudWxsfSwiQXV0b1NpemUiOjIsIkZvcmVncm91bmQiOnsiJGlkIjoiODE5IiwiQ29sb3IiOnsiJGlkIjoiODIwIiwiQSI6MjU1LCJSIjowLCJHIjowLCJCIjowfX0sIk1heFdpZHRoIjoxNjIuMCwiTWF4SGVpZ2h0IjoiSW5maW5pdHkiLCJTbWFydEZvcmVncm91bmRJc0FjdGl2ZSI6ZmFsc2UsIkhvcml6b250YWxBbGlnbm1lbnQiOjAsIlZlcnRpY2FsQWxpZ25tZW50IjowLCJTbWFydEZvcmVncm91bmQiOm51bGwsIkJhY2tncm91bmRGaWxsVHlwZSI6MCwiTWFyZ2luIjp7IiRpZCI6IjgyMSIsIlRvcCI6MC4wLCJMZWZ0IjowLjAsIlJpZ2h0IjowLjAsIkJvdHRvbSI6MC4wfSwiUGFkZGluZyI6eyIkaWQiOiI4MjIiLCJUb3AiOjAuMCwiTGVmdCI6MC4wLCJSaWdodCI6MC4wLCJCb3R0b20iOjAuMH0sIkJhY2tncm91bmQiOnsiJGlkIjoiODIzIiwiQ29sb3IiOnsiJHJlZiI6Ijc5MyJ9fSwiSXNWaXNpYmxlIjp0cnVlLCJXaWR0aCI6MC4wLCJIZWlnaHQiOjAuMCwiQm9yZGVyU3R5bGUiOnsiJGlkIjoiODI0IiwiTGluZUNvbG9yIjpudWxsLCJMaW5lV2VpZ2h0IjowLjAsIkxpbmVUeXBlIjowLCJQYXJlbnRTdHlsZSI6bnVsbH0sIlBhcmVudFN0eWxlIjpudWxsfSwiRGF0ZVN0eWxlIjp7IiRpZCI6IjgyNSIsIkZvbnRTZXR0aW5ncyI6eyIkaWQiOiI4MjYiLCJGb250U2l6ZSI6MTAsIkZvbnROYW1lIjoiQ2FsaWJyaSIsIklzQm9sZCI6ZmFsc2UsIklzSXRhbGljIjpmYWxzZSwiSXNVbmRlcmxpbmVkIjpmYWxzZSwiUGFyZW50U3R5bGUiOm51bGx9LCJBdXRvU2l6ZSI6MCwiRm9yZWdyb3VuZCI6eyIkaWQiOiI4MjciLCJDb2xvciI6eyIkaWQiOiI4Mjg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gyOSIsIlRvcCI6MC4wLCJMZWZ0IjowLjAsIlJpZ2h0IjowLjAsIkJvdHRvbSI6MC4wfSwiUGFkZGluZyI6eyIkaWQiOiI4MzAiLCJUb3AiOjAuMCwiTGVmdCI6MC4wLCJSaWdodCI6MC4wLCJCb3R0b20iOjAuMH0sIkJhY2tncm91bmQiOnsiJGlkIjoiODMxIiwiQ29sb3IiOnsiJHJlZiI6Ijc5MyJ9fSwiSXNWaXNpYmxlIjp0cnVlLCJXaWR0aCI6MC4wLCJIZWlnaHQiOjAuMCwiQm9yZGVyU3R5bGUiOnsiJGlkIjoiODMyIiwiTGluZUNvbG9yIjpudWxsLCJMaW5lV2VpZ2h0IjowLjAsIkxpbmVUeXBlIjowLCJQYXJlbnRTdHlsZSI6bnVsbH0sIlBhcmVudFN0eWxlIjpudWxsfSwiRGF0ZUZvcm1hdCI6eyIkaWQiOiI4Mz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M0IiwiRm9ybWF0IjowLCJJc1Zpc2libGUiOmZhbHNlLCJMYXN0S25vd25WaXNpYmlsaXR5U3RhdGUiOmZhbHNlfSwiSXNWaXNpYmxlIjp0cnVlLCJQYXJlbnRTdHlsZSI6bnVsbH0sIkluZGV4IjoxLCJTbWFydER1cmF0aW9uQWN0aXZhdGVkIjpmYWxzZSwiRGF0ZUZvcm1hdCI6eyIkcmVmIjoiODMzIn0sIldlZWtOdW1iZXJpbmciOnsiJGlkIjoiODM1IiwiRm9ybWF0IjowLCJJc1Zpc2libGUiOmZhbHNlLCJMYXN0S25vd25WaXNpYmlsaXR5U3RhdGUiOmZhbHNlfSwiSWQiOiI1ZTQ1MWMyOC05NjI0LTRkODItYmEyMS0yOWQ2MWMxM2M4OWEiLCJJbXBvcnRJZCI6Ik5IU0UvSSBBcHByb3ZhbCBvZiBDYXBpdGFsIEZ1bmRpbmciLCJUaXRsZSI6Ik5IU0UvSSBBcHByb3ZhbCBvZiBDYXBpdGFsIEZ1bmRpbmciLCJOb3RlIjpudWxsLCJIeXBlcmxpbmsiOnsiJGlkIjoiODM2IiwiQWRkcmVzcyI6bnVsbCwiU3ViQWRkcmVzcyI6bnVsbH0sIklzQ2hhbmdlZCI6ZmFsc2UsIklzTmV3IjpmYWxzZX19XSwiX21pbGVzdG9uZXMiOltdLCJJZCI6IjAwMDAwMDAwLTAwMDAtMDAwMC0wMDAwLTAwMDAwMDAwMDAwMCIsIklzU2luZ2xlSXRlbVJvdyI6dHJ1ZX0seyIkaWQiOiI4MzciLCJfdGFza3MiOlt7IiRpZCI6IjgzOCIsIl9hdHRhY2hlZE1pbGVzdG9uZXMiOltdLCJUYXNrRGVmaW5pdGlvbiI6eyIkaWQiOiI4MzkiLCJHcm91cE5hbWUiOm51bGwsIlN0YXJ0RGF0ZSI6IjIwMjItMDQtMDFUMDA6MDA6MDBaIiwiRW5kRGF0ZSI6IjIwMjItMDgtMzFUMjM6NTk6MDBaIiwiUGVyY2VudGFnZUNvbXBsZXRlIjpudWxsLCJTdHlsZSI6eyIkaWQiOiI4NDAiLCJTaGFwZSI6MSwiU2hhcGVUaGlja25lc3MiOjAsIkR1cmF0aW9uRm9ybWF0IjowLCJJbmNsdWRlTm9uV29ya2luZ0RheXNJbkR1cmF0aW9uIjpmYWxzZSwiUGVyY2VudGFnZUNvbXBsZXRlU3R5bGUiOnsiJGlkIjoiODQxIiwiRm9udFNldHRpbmdzIjp7IiRpZCI6Ijg0MiIsIkZvbnRTaXplIjoxMCwiRm9udE5hbWUiOiJDYWxpYnJpIiwiSXNCb2xkIjpmYWxzZSwiSXNJdGFsaWMiOmZhbHNlLCJJc1VuZGVybGluZWQiOmZhbHNlLCJQYXJlbnRTdHlsZSI6bnVsbH0sIkF1dG9TaXplIjowLCJGb3JlZ3JvdW5kIjp7IiRpZCI6Ijg0MyIsIkNvbG9yIjp7IiRpZCI6Ijg0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g0NSIsIlRvcCI6MC4wLCJMZWZ0IjowLjAsIlJpZ2h0IjowLjAsIkJvdHRvbSI6MC4wfSwiUGFkZGluZyI6eyIkaWQiOiI4NDYiLCJUb3AiOjAuMCwiTGVmdCI6MC4wLCJSaWdodCI6MC4wLCJCb3R0b20iOjAuMH0sIkJhY2tncm91bmQiOnsiJGlkIjoiODQ3IiwiQ29sb3IiOnsiJGlkIjoiODQ4IiwiQSI6ODksIlIiOjAsIkciOjAsIkIiOjB9fSwiSXNWaXNpYmxlIjp0cnVlLCJXaWR0aCI6MC4wLCJIZWlnaHQiOjAuMCwiQm9yZGVyU3R5bGUiOnsiJGlkIjoiODQ5IiwiTGluZUNvbG9yIjpudWxsLCJMaW5lV2VpZ2h0IjowLjAsIkxpbmVUeXBlIjowLCJQYXJlbnRTdHlsZSI6bnVsbH0sIlBhcmVudFN0eWxlIjpudWxsfSwiRHVyYXRpb25TdHlsZSI6eyIkaWQiOiI4NTAiLCJGb250U2V0dGluZ3MiOnsiJGlkIjoiODUxIiwiRm9udFNpemUiOjEwLCJGb250TmFtZSI6IkNhbGlicmkiLCJJc0JvbGQiOmZhbHNlLCJJc0l0YWxpYyI6ZmFsc2UsIklzVW5kZXJsaW5lZCI6ZmFsc2UsIlBhcmVudFN0eWxlIjpudWxsfSwiQXV0b1NpemUiOjIsIkZvcmVncm91bmQiOnsiJGlkIjoiODUyIiwiQ29sb3IiOnsiJGlkIjoiODU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U0IiwiVG9wIjowLjAsIkxlZnQiOjAuMCwiUmlnaHQiOjAuMCwiQm90dG9tIjowLjB9LCJQYWRkaW5nIjp7IiRpZCI6Ijg1NSIsIlRvcCI6MC4wLCJMZWZ0IjowLjAsIlJpZ2h0IjowLjAsIkJvdHRvbSI6MC4wfSwiQmFja2dyb3VuZCI6eyIkaWQiOiI4NTYiLCJDb2xvciI6eyIkcmVmIjoiODQ4In19LCJJc1Zpc2libGUiOmZhbHNlLCJXaWR0aCI6MC4wLCJIZWlnaHQiOjAuMCwiQm9yZGVyU3R5bGUiOnsiJGlkIjoiODU3IiwiTGluZUNvbG9yIjpudWxsLCJMaW5lV2VpZ2h0IjowLjAsIkxpbmVUeXBlIjowLCJQYXJlbnRTdHlsZSI6bnVsbH0sIlBhcmVudFN0eWxlIjpudWxsfSwiSG9yaXpvbnRhbENvbm5lY3RvclN0eWxlIjp7IiRpZCI6Ijg1OCIsIkxpbmVDb2xvciI6eyIkaWQiOiI4NTkiLCIkdHlwZSI6Ik5MUkUuQ29tbW9uLkRvbS5Tb2xpZENvbG9yQnJ1c2gsIE5MUkUuQ29tbW9uIiwiQ29sb3IiOnsiJGlkIjoiODYwIiwiQSI6MjU1LCJSIjoyMDQsIkciOjIwNCwiQiI6MjA0fX0sIkxpbmVXZWlnaHQiOjEuMCwiTGluZVR5cGUiOjAsIlBhcmVudFN0eWxlIjpudWxsfSwiVmVydGljYWxDb25uZWN0b3JTdHlsZSI6eyIkaWQiOiI4NjEiLCJMaW5lQ29sb3IiOnsiJGlkIjoiODYyIiwiJHR5cGUiOiJOTFJFLkNvbW1vbi5Eb20uU29saWRDb2xvckJydXNoLCBOTFJFLkNvbW1vbiIsIkNvbG9yIjp7IiRpZCI6Ijg2My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g2NCIsIk1hcmdpbiI6eyIkaWQiOiI4NjUiLCJUb3AiOjAuMCwiTGVmdCI6NC4wLCJSaWdodCI6NC4wLCJCb3R0b20iOjAuMH0sIlBhZGRpbmciOnsiJGlkIjoiODY2IiwiVG9wIjowLjAsIkxlZnQiOjAuMCwiUmlnaHQiOjAuMCwiQm90dG9tIjowLjB9LCJCYWNrZ3JvdW5kIjp7IiRpZCI6Ijg2NyIsIkNvbG9yIjp7IiRpZCI6Ijg2OCIsIkEiOjI1NSwiUiI6MTY1LCJHIjoxNjUsIkIiOjE2NX19LCJJc1Zpc2libGUiOnRydWUsIldpZHRoIjoxNTUuMCwiSGVpZ2h0IjoxMC4wLCJCb3JkZXJTdHlsZSI6eyIkaWQiOiI4NjkiLCJMaW5lQ29sb3IiOnsiJGlkIjoiODcwIiwiJHR5cGUiOiJOTFJFLkNvbW1vbi5Eb20uU29saWRDb2xvckJydXNoLCBOTFJFLkNvbW1vbiIsIkNvbG9yIjp7IiRpZCI6Ijg3MSIsIkEiOjI1NSwiUiI6MjU1LCJHIjowLCJCIjowfX0sIkxpbmVXZWlnaHQiOjAuMCwiTGluZVR5cGUiOjAsIlBhcmVudFN0eWxlIjpudWxsfSwiUGFyZW50U3R5bGUiOm51bGx9LCJUaXRsZVN0eWxlIjp7IiRpZCI6Ijg3MiIsIkZvbnRTZXR0aW5ncyI6eyIkaWQiOiI4NzMiLCJGb250U2l6ZSI6MTEsIkZvbnROYW1lIjoiQ2FsaWJyaSIsIklzQm9sZCI6dHJ1ZSwiSXNJdGFsaWMiOmZhbHNlLCJJc1VuZGVybGluZWQiOmZhbHNlLCJQYXJlbnRTdHlsZSI6bnVsbH0sIkF1dG9TaXplIjoyLCJGb3JlZ3JvdW5kIjp7IiRpZCI6Ijg3NCIsIkNvbG9yIjp7IiRpZCI6Ijg3NSIsIkEiOjI1NSwiUiI6MCwiRyI6MCwiQiI6MH19LCJNYXhXaWR0aCI6MjUwLjAsIk1heEhlaWdodCI6IkluZmluaXR5IiwiU21hcnRGb3JlZ3JvdW5kSXNBY3RpdmUiOmZhbHNlLCJIb3Jpem9udGFsQWxpZ25tZW50IjowLCJWZXJ0aWNhbEFsaWdubWVudCI6MCwiU21hcnRGb3JlZ3JvdW5kIjpudWxsLCJCYWNrZ3JvdW5kRmlsbFR5cGUiOjAsIk1hcmdpbiI6eyIkaWQiOiI4NzYiLCJUb3AiOjAuMCwiTGVmdCI6MC4wLCJSaWdodCI6MC4wLCJCb3R0b20iOjAuMH0sIlBhZGRpbmciOnsiJGlkIjoiODc3IiwiVG9wIjowLjAsIkxlZnQiOjAuMCwiUmlnaHQiOjAuMCwiQm90dG9tIjowLjB9LCJCYWNrZ3JvdW5kIjp7IiRpZCI6Ijg3OCIsIkNvbG9yIjp7IiRyZWYiOiI4NDgifX0sIklzVmlzaWJsZSI6dHJ1ZSwiV2lkdGgiOjAuMCwiSGVpZ2h0IjowLjAsIkJvcmRlclN0eWxlIjp7IiRpZCI6Ijg3OSIsIkxpbmVDb2xvciI6bnVsbCwiTGluZVdlaWdodCI6MC4wLCJMaW5lVHlwZSI6MCwiUGFyZW50U3R5bGUiOm51bGx9LCJQYXJlbnRTdHlsZSI6bnVsbH0sIkRhdGVTdHlsZSI6eyIkaWQiOiI4ODAiLCJGb250U2V0dGluZ3MiOnsiJGlkIjoiODgxIiwiRm9udFNpemUiOjEwLCJGb250TmFtZSI6IkNhbGlicmkiLCJJc0JvbGQiOmZhbHNlLCJJc0l0YWxpYyI6ZmFsc2UsIklzVW5kZXJsaW5lZCI6ZmFsc2UsIlBhcmVudFN0eWxlIjpudWxsfSwiQXV0b1NpemUiOjAsIkZvcmVncm91bmQiOnsiJGlkIjoiODgyIiwiQ29sb3IiOnsiJGlkIjoiODg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4ODQiLCJUb3AiOjAuMCwiTGVmdCI6MC4wLCJSaWdodCI6MC4wLCJCb3R0b20iOjAuMH0sIlBhZGRpbmciOnsiJGlkIjoiODg1IiwiVG9wIjowLjAsIkxlZnQiOjAuMCwiUmlnaHQiOjAuMCwiQm90dG9tIjowLjB9LCJCYWNrZ3JvdW5kIjp7IiRpZCI6Ijg4NiIsIkNvbG9yIjp7IiRyZWYiOiI4NDgifX0sIklzVmlzaWJsZSI6dHJ1ZSwiV2lkdGgiOjAuMCwiSGVpZ2h0IjowLjAsIkJvcmRlclN0eWxlIjp7IiRpZCI6Ijg4NyIsIkxpbmVDb2xvciI6bnVsbCwiTGluZVdlaWdodCI6MC4wLCJMaW5lVHlwZSI6MCwiUGFyZW50U3R5bGUiOm51bGx9LCJQYXJlbnRTdHlsZSI6bnVsbH0sIkRhdGVGb3JtYXQiOnsiJGlkIjoiODg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g4OSIsIkZvcm1hdCI6MCwiSXNWaXNpYmxlIjpmYWxzZSwiTGFzdEtub3duVmlzaWJpbGl0eVN0YXRlIjpmYWxzZX0sIklzVmlzaWJsZSI6dHJ1ZSwiUGFyZW50U3R5bGUiOm51bGx9LCJJbmRleCI6MiwiU21hcnREdXJhdGlvbkFjdGl2YXRlZCI6ZmFsc2UsIkRhdGVGb3JtYXQiOnsiJHJlZiI6Ijg4OCJ9LCJXZWVrTnVtYmVyaW5nIjp7IiRpZCI6Ijg5MCIsIkZvcm1hdCI6MCwiSXNWaXNpYmxlIjpmYWxzZSwiTGFzdEtub3duVmlzaWJpbGl0eVN0YXRlIjpmYWxzZX0sIklkIjoiMjkwMGIyODUtNGNmYS00YmEzLWI0Y2MtZDZkYjBhYWY0NDU1IiwiSW1wb3J0SWQiOiJQcm9kdWNlIGFuZCBBcHByb3ZlIE91dGxpbmUgQnVzaW5lc3MgQ2FzZSAoUmV2ZW51ZSkiLCJUaXRsZSI6IlByb2R1Y2UgYW5kIEFwcHJvdmUgT3V0bGluZSBCdXNpbmVzcyBDYXNlIChSZXZlbnVlKSIsIk5vdGUiOm51bGwsIkh5cGVybGluayI6eyIkaWQiOiI4OTEiLCJBZGRyZXNzIjpudWxsLCJTdWJBZGRyZXNzIjpudWxsfSwiSXNDaGFuZ2VkIjpmYWxzZSwiSXNOZXciOmZhbHNlfX1dLCJfbWlsZXN0b25lcyI6W10sIklkIjoiMDAwMDAwMDAtMDAwMC0wMDAwLTAwMDAtMDAwMDAwMDAwMDAwIiwiSXNTaW5nbGVJdGVtUm93Ijp0cnVlfSx7IiRpZCI6Ijg5MiIsIl90YXNrcyI6W3siJGlkIjoiODkzIiwiX2F0dGFjaGVkTWlsZXN0b25lcyI6W10sIlRhc2tEZWZpbml0aW9uIjp7IiRpZCI6Ijg5NCIsIkdyb3VwTmFtZSI6bnVsbCwiU3RhcnREYXRlIjoiMjAyMi0wOS0wMVQwMDowMDowMFoiLCJFbmREYXRlIjoiMjAyMi0xMC0zMVQyMzo1OTowMFoiLCJQZXJjZW50YWdlQ29tcGxldGUiOm51bGwsIlN0eWxlIjp7IiRpZCI6Ijg5NSIsIlNoYXBlIjoxLCJTaGFwZVRoaWNrbmVzcyI6MCwiRHVyYXRpb25Gb3JtYXQiOjAsIkluY2x1ZGVOb25Xb3JraW5nRGF5c0luRHVyYXRpb24iOmZhbHNlLCJQZXJjZW50YWdlQ29tcGxldGVTdHlsZSI6eyIkaWQiOiI4OTYiLCJGb250U2V0dGluZ3MiOnsiJGlkIjoiODk3IiwiRm9udFNpemUiOjEwLCJGb250TmFtZSI6IkNhbGlicmkiLCJJc0JvbGQiOmZhbHNlLCJJc0l0YWxpYyI6ZmFsc2UsIklzVW5kZXJsaW5lZCI6ZmFsc2UsIlBhcmVudFN0eWxlIjpudWxsfSwiQXV0b1NpemUiOjAsIkZvcmVncm91bmQiOnsiJGlkIjoiODk4IiwiQ29sb3IiOnsiJGlkIjoiODk5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AwIiwiVG9wIjowLjAsIkxlZnQiOjAuMCwiUmlnaHQiOjAuMCwiQm90dG9tIjowLjB9LCJQYWRkaW5nIjp7IiRpZCI6IjkwMSIsIlRvcCI6MC4wLCJMZWZ0IjowLjAsIlJpZ2h0IjowLjAsIkJvdHRvbSI6MC4wfSwiQmFja2dyb3VuZCI6eyIkaWQiOiI5MDIiLCJDb2xvciI6eyIkaWQiOiI5MDMiLCJBIjo4OSwiUiI6MCwiRyI6MCwiQiI6MH19LCJJc1Zpc2libGUiOnRydWUsIldpZHRoIjowLjAsIkhlaWdodCI6MC4wLCJCb3JkZXJTdHlsZSI6eyIkaWQiOiI5MDQiLCJMaW5lQ29sb3IiOm51bGwsIkxpbmVXZWlnaHQiOjAuMCwiTGluZVR5cGUiOjAsIlBhcmVudFN0eWxlIjpudWxsfSwiUGFyZW50U3R5bGUiOm51bGx9LCJEdXJhdGlvblN0eWxlIjp7IiRpZCI6IjkwNSIsIkZvbnRTZXR0aW5ncyI6eyIkaWQiOiI5MDYiLCJGb250U2l6ZSI6MTAsIkZvbnROYW1lIjoiQ2FsaWJyaSIsIklzQm9sZCI6ZmFsc2UsIklzSXRhbGljIjpmYWxzZSwiSXNVbmRlcmxpbmVkIjpmYWxzZSwiUGFyZW50U3R5bGUiOm51bGx9LCJBdXRvU2l6ZSI6MiwiRm9yZWdyb3VuZCI6eyIkaWQiOiI5MDciLCJDb2xvciI6eyIkaWQiOiI5MDg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MDkiLCJUb3AiOjAuMCwiTGVmdCI6MC4wLCJSaWdodCI6MC4wLCJCb3R0b20iOjAuMH0sIlBhZGRpbmciOnsiJGlkIjoiOTEwIiwiVG9wIjowLjAsIkxlZnQiOjAuMCwiUmlnaHQiOjAuMCwiQm90dG9tIjowLjB9LCJCYWNrZ3JvdW5kIjp7IiRpZCI6IjkxMSIsIkNvbG9yIjp7IiRyZWYiOiI5MDMifX0sIklzVmlzaWJsZSI6ZmFsc2UsIldpZHRoIjowLjAsIkhlaWdodCI6MC4wLCJCb3JkZXJTdHlsZSI6eyIkaWQiOiI5MTIiLCJMaW5lQ29sb3IiOm51bGwsIkxpbmVXZWlnaHQiOjAuMCwiTGluZVR5cGUiOjAsIlBhcmVudFN0eWxlIjpudWxsfSwiUGFyZW50U3R5bGUiOm51bGx9LCJIb3Jpem9udGFsQ29ubmVjdG9yU3R5bGUiOnsiJGlkIjoiOTEzIiwiTGluZUNvbG9yIjp7IiRpZCI6IjkxNCIsIiR0eXBlIjoiTkxSRS5Db21tb24uRG9tLlNvbGlkQ29sb3JCcnVzaCwgTkxSRS5Db21tb24iLCJDb2xvciI6eyIkaWQiOiI5MTUiLCJBIjoyNTUsIlIiOjIwNCwiRyI6MjA0LCJCIjoyMDR9fSwiTGluZVdlaWdodCI6MS4wLCJMaW5lVHlwZSI6MCwiUGFyZW50U3R5bGUiOm51bGx9LCJWZXJ0aWNhbENvbm5lY3RvclN0eWxlIjp7IiRpZCI6IjkxNiIsIkxpbmVDb2xvciI6eyIkaWQiOiI5MTciLCIkdHlwZSI6Ik5MUkUuQ29tbW9uLkRvbS5Tb2xpZENvbG9yQnJ1c2gsIE5MUkUuQ29tbW9uIiwiQ29sb3IiOnsiJGlkIjoiOTE4IiwiQSI6MjU1LCJSIjoyMDQsIkciOjIwNCwiQiI6MjA0fX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1LCJJc0JlbG93VGltZWJhbmQiOnRydWUsIlBlcmNlbnRhZ2VDb21wbGV0ZVNoYXBlT3BhY2l0eSI6MzUsIlNoYXBlU3R5bGUiOnsiJGlkIjoiOTE5IiwiTWFyZ2luIjp7IiRpZCI6IjkyMCIsIlRvcCI6MC4wLCJMZWZ0Ijo0LjAsIlJpZ2h0Ijo0LjAsIkJvdHRvbSI6MC4wfSwiUGFkZGluZyI6eyIkaWQiOiI5MjEiLCJUb3AiOjAuMCwiTGVmdCI6MC4wLCJSaWdodCI6MC4wLCJCb3R0b20iOjAuMH0sIkJhY2tncm91bmQiOnsiJGlkIjoiOTIyIiwiQ29sb3IiOnsiJGlkIjoiOTIzIiwiQSI6MjU1LCJSIjoxNjUsIkciOjE2NSwiQiI6MTY1fX0sIklzVmlzaWJsZSI6dHJ1ZSwiV2lkdGgiOjYyLjAsIkhlaWdodCI6MTAuMCwiQm9yZGVyU3R5bGUiOnsiJGlkIjoiOTI0IiwiTGluZUNvbG9yIjp7IiRpZCI6IjkyNSIsIiR0eXBlIjoiTkxSRS5Db21tb24uRG9tLlNvbGlkQ29sb3JCcnVzaCwgTkxSRS5Db21tb24iLCJDb2xvciI6eyIkaWQiOiI5MjYiLCJBIjoyNTUsIlIiOjI1NSwiRyI6MCwiQiI6MH19LCJMaW5lV2VpZ2h0IjowLjAsIkxpbmVUeXBlIjowLCJQYXJlbnRTdHlsZSI6bnVsbH0sIlBhcmVudFN0eWxlIjpudWxsfSwiVGl0bGVTdHlsZSI6eyIkaWQiOiI5MjciLCJGb250U2V0dGluZ3MiOnsiJGlkIjoiOTI4IiwiRm9udFNpemUiOjExLCJGb250TmFtZSI6IkNhbGlicmkiLCJJc0JvbGQiOnRydWUsIklzSXRhbGljIjpmYWxzZSwiSXNVbmRlcmxpbmVkIjpmYWxzZSwiUGFyZW50U3R5bGUiOm51bGx9LCJBdXRvU2l6ZSI6MiwiRm9yZWdyb3VuZCI6eyIkaWQiOiI5MjkiLCJDb2xvciI6eyIkaWQiOiI5MzAiLCJBIjoyNTUsIlIiOjAsIkciOjAsIkIiOjB9fSwiTWF4V2lkdGgiOjI2NS4wLCJNYXhIZWlnaHQiOiJJbmZpbml0eSIsIlNtYXJ0Rm9yZWdyb3VuZElzQWN0aXZlIjpmYWxzZSwiSG9yaXpvbnRhbEFsaWdubWVudCI6MCwiVmVydGljYWxBbGlnbm1lbnQiOjAsIlNtYXJ0Rm9yZWdyb3VuZCI6bnVsbCwiQmFja2dyb3VuZEZpbGxUeXBlIjowLCJNYXJnaW4iOnsiJGlkIjoiOTMxIiwiVG9wIjowLjAsIkxlZnQiOjAuMCwiUmlnaHQiOjAuMCwiQm90dG9tIjowLjB9LCJQYWRkaW5nIjp7IiRpZCI6IjkzMiIsIlRvcCI6MC4wLCJMZWZ0IjowLjAsIlJpZ2h0IjowLjAsIkJvdHRvbSI6MC4wfSwiQmFja2dyb3VuZCI6eyIkaWQiOiI5MzMiLCJDb2xvciI6eyIkcmVmIjoiOTAzIn19LCJJc1Zpc2libGUiOnRydWUsIldpZHRoIjowLjAsIkhlaWdodCI6MC4wLCJCb3JkZXJTdHlsZSI6eyIkaWQiOiI5MzQiLCJMaW5lQ29sb3IiOm51bGwsIkxpbmVXZWlnaHQiOjAuMCwiTGluZVR5cGUiOjAsIlBhcmVudFN0eWxlIjpudWxsfSwiUGFyZW50U3R5bGUiOm51bGx9LCJEYXRlU3R5bGUiOnsiJGlkIjoiOTM1IiwiRm9udFNldHRpbmdzIjp7IiRpZCI6IjkzNiIsIkZvbnRTaXplIjoxMCwiRm9udE5hbWUiOiJDYWxpYnJpIiwiSXNCb2xkIjpmYWxzZSwiSXNJdGFsaWMiOmZhbHNlLCJJc1VuZGVybGluZWQiOmZhbHNlLCJQYXJlbnRTdHlsZSI6bnVsbH0sIkF1dG9TaXplIjowLCJGb3JlZ3JvdW5kIjp7IiRpZCI6IjkzNyIsIkNvbG9yIjp7IiRpZCI6IjkzOC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OTM5IiwiVG9wIjowLjAsIkxlZnQiOjAuMCwiUmlnaHQiOjAuMCwiQm90dG9tIjowLjB9LCJQYWRkaW5nIjp7IiRpZCI6Ijk0MCIsIlRvcCI6MC4wLCJMZWZ0IjowLjAsIlJpZ2h0IjowLjAsIkJvdHRvbSI6MC4wfSwiQmFja2dyb3VuZCI6eyIkaWQiOiI5NDEiLCJDb2xvciI6eyIkcmVmIjoiOTAzIn19LCJJc1Zpc2libGUiOnRydWUsIldpZHRoIjowLjAsIkhlaWdodCI6MC4wLCJCb3JkZXJTdHlsZSI6eyIkaWQiOiI5NDIiLCJMaW5lQ29sb3IiOm51bGwsIkxpbmVXZWlnaHQiOjAuMCwiTGluZVR5cGUiOjAsIlBhcmVudFN0eWxlIjpudWxsfSwiUGFyZW50U3R5bGUiOm51bGx9LCJEYXRlRm9ybWF0Ijp7IiRpZCI6Ijk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NDQiLCJGb3JtYXQiOjAsIklzVmlzaWJsZSI6ZmFsc2UsIkxhc3RLbm93blZpc2liaWxpdHlTdGF0ZSI6ZmFsc2V9LCJJc1Zpc2libGUiOnRydWUsIlBhcmVudFN0eWxlIjpudWxsfSwiSW5kZXgiOjMsIlNtYXJ0RHVyYXRpb25BY3RpdmF0ZWQiOmZhbHNlLCJEYXRlRm9ybWF0Ijp7IiRyZWYiOiI5NDMifSwiV2Vla051bWJlcmluZyI6eyIkaWQiOiI5NDUiLCJGb3JtYXQiOjAsIklzVmlzaWJsZSI6ZmFsc2UsIkxhc3RLbm93blZpc2liaWxpdHlTdGF0ZSI6ZmFsc2V9LCJJZCI6ImIxZWMxMzM0LTQ4ZGQtNDIwYy04MjdhLWIzMjE0MjdhOGMyNSIsIkltcG9ydElkIjoiUHJvY3VyZW1lbnQgcHJvY2VzcywgRnVsbCBCdXNpbmVzcyBDYXNlICYgYXdhcmQgY29udHJhY3QiLCJUaXRsZSI6IlByb2N1cmVtZW50IHByb2Nlc3MsIEZ1bGwgQnVzaW5lc3MgQ2FzZSAmIGF3YXJkIGNvbnRyYWN0IiwiTm90ZSI6bnVsbCwiSHlwZXJsaW5rIjp7IiRpZCI6Ijk0NiIsIkFkZHJlc3MiOm51bGwsIlN1YkFkZHJlc3MiOm51bGx9LCJJc0NoYW5nZWQiOmZhbHNlLCJJc05ldyI6ZmFsc2V9fV0sIl9taWxlc3RvbmVzIjpbXSwiSWQiOiIwMDAwMDAwMC0wMDAwLTAwMDAtMDAwMC0wMDAwMDAwMDAwMDAiLCJJc1NpbmdsZUl0ZW1Sb3ciOnRydWV9LHsiJGlkIjoiOTQ3IiwiX3Rhc2tzIjpbeyIkaWQiOiI5NDgiLCJfYXR0YWNoZWRNaWxlc3RvbmVzIjpbXSwiVGFza0RlZmluaXRpb24iOnsiJGlkIjoiOTQ5IiwiR3JvdXBOYW1lIjpudWxsLCJTdGFydERhdGUiOiIyMDIyLTExLTAxVDAwOjAwOjAwWiIsIkVuZERhdGUiOiIyMDIzLTAxLTMxVDIzOjU5OjAwWiIsIlBlcmNlbnRhZ2VDb21wbGV0ZSI6bnVsbCwiU3R5bGUiOnsiJGlkIjoiOTUwIiwiU2hhcGUiOjEsIlNoYXBlVGhpY2tuZXNzIjowLCJEdXJhdGlvbkZvcm1hdCI6MCwiSW5jbHVkZU5vbldvcmtpbmdEYXlzSW5EdXJhdGlvbiI6ZmFsc2UsIlBlcmNlbnRhZ2VDb21wbGV0ZVN0eWxlIjp7IiRpZCI6Ijk1MSIsIkZvbnRTZXR0aW5ncyI6eyIkaWQiOiI5NTIiLCJGb250U2l6ZSI6MTAsIkZvbnROYW1lIjoiQ2FsaWJyaSIsIklzQm9sZCI6ZmFsc2UsIklzSXRhbGljIjpmYWxzZSwiSXNVbmRlcmxpbmVkIjpmYWxzZSwiUGFyZW50U3R5bGUiOm51bGx9LCJBdXRvU2l6ZSI6MCwiRm9yZWdyb3VuZCI6eyIkaWQiOiI5NTMiLCJDb2xvciI6eyIkaWQiOiI5N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TUiLCJUb3AiOjAuMCwiTGVmdCI6MC4wLCJSaWdodCI6MC4wLCJCb3R0b20iOjAuMH0sIlBhZGRpbmciOnsiJGlkIjoiOTU2IiwiVG9wIjowLjAsIkxlZnQiOjAuMCwiUmlnaHQiOjAuMCwiQm90dG9tIjowLjB9LCJCYWNrZ3JvdW5kIjp7IiRpZCI6Ijk1NyIsIkNvbG9yIjp7IiRpZCI6Ijk1OCIsIkEiOjg5LCJSIjowLCJHIjowLCJCIjowfX0sIklzVmlzaWJsZSI6dHJ1ZSwiV2lkdGgiOjAuMCwiSGVpZ2h0IjowLjAsIkJvcmRlclN0eWxlIjp7IiRpZCI6Ijk1OSIsIkxpbmVDb2xvciI6bnVsbCwiTGluZVdlaWdodCI6MC4wLCJMaW5lVHlwZSI6MCwiUGFyZW50U3R5bGUiOm51bGx9LCJQYXJlbnRTdHlsZSI6bnVsbH0sIkR1cmF0aW9uU3R5bGUiOnsiJGlkIjoiOTYwIiwiRm9udFNldHRpbmdzIjp7IiRpZCI6Ijk2MSIsIkZvbnRTaXplIjoxMCwiRm9udE5hbWUiOiJDYWxpYnJpIiwiSXNCb2xkIjpmYWxzZSwiSXNJdGFsaWMiOmZhbHNlLCJJc1VuZGVybGluZWQiOmZhbHNlLCJQYXJlbnRTdHlsZSI6bnVsbH0sIkF1dG9TaXplIjoyLCJGb3JlZ3JvdW5kIjp7IiRpZCI6Ijk2MiIsIkNvbG9yIjp7IiRpZCI6Ijk2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2NCIsIlRvcCI6MC4wLCJMZWZ0IjowLjAsIlJpZ2h0IjowLjAsIkJvdHRvbSI6MC4wfSwiUGFkZGluZyI6eyIkaWQiOiI5NjUiLCJUb3AiOjAuMCwiTGVmdCI6MC4wLCJSaWdodCI6MC4wLCJCb3R0b20iOjAuMH0sIkJhY2tncm91bmQiOnsiJGlkIjoiOTY2IiwiQ29sb3IiOnsiJHJlZiI6Ijk1OCJ9fSwiSXNWaXNpYmxlIjpmYWxzZSwiV2lkdGgiOjAuMCwiSGVpZ2h0IjowLjAsIkJvcmRlclN0eWxlIjp7IiRpZCI6Ijk2NyIsIkxpbmVDb2xvciI6bnVsbCwiTGluZVdlaWdodCI6MC4wLCJMaW5lVHlwZSI6MCwiUGFyZW50U3R5bGUiOm51bGx9LCJQYXJlbnRTdHlsZSI6bnVsbH0sIkhvcml6b250YWxDb25uZWN0b3JTdHlsZSI6eyIkaWQiOiI5NjgiLCJMaW5lQ29sb3IiOnsiJGlkIjoiOTY5IiwiJHR5cGUiOiJOTFJFLkNvbW1vbi5Eb20uU29saWRDb2xvckJydXNoLCBOTFJFLkNvbW1vbiIsIkNvbG9yIjp7IiRpZCI6Ijk3MCIsIkEiOjI1NSwiUiI6MjA0LCJHIjoyMDQsIkIiOjIwNH19LCJMaW5lV2VpZ2h0IjoxLjAsIkxpbmVUeXBlIjowLCJQYXJlbnRTdHlsZSI6bnVsbH0sIlZlcnRpY2FsQ29ubmVjdG9yU3R5bGUiOnsiJGlkIjoiOTcxIiwiTGluZUNvbG9yIjp7IiRpZCI6Ijk3MiIsIiR0eXBlIjoiTkxSRS5Db21tb24uRG9tLlNvbGlkQ29sb3JCcnVzaCwgTkxSRS5Db21tb24iLCJDb2xvciI6eyIkaWQiOiI5NzM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UsIklzQmVsb3dUaW1lYmFuZCI6dHJ1ZSwiUGVyY2VudGFnZUNvbXBsZXRlU2hhcGVPcGFjaXR5IjozNSwiU2hhcGVTdHlsZSI6eyIkaWQiOiI5NzQiLCJNYXJnaW4iOnsiJGlkIjoiOTc1IiwiVG9wIjowLjAsIkxlZnQiOjQuMCwiUmlnaHQiOjQuMCwiQm90dG9tIjowLjB9LCJQYWRkaW5nIjp7IiRpZCI6Ijk3NiIsIlRvcCI6MC4wLCJMZWZ0IjowLjAsIlJpZ2h0IjowLjAsIkJvdHRvbSI6MC4wfSwiQmFja2dyb3VuZCI6eyIkaWQiOiI5NzciLCJDb2xvciI6eyIkaWQiOiI5NzgiLCJBIjoyNTUsIlIiOjE2NSwiRyI6MTY1LCJCIjoxNjV9fSwiSXNWaXNpYmxlIjp0cnVlLCJXaWR0aCI6OTMuMCwiSGVpZ2h0IjoxMC4wLCJCb3JkZXJTdHlsZSI6eyIkaWQiOiI5NzkiLCJMaW5lQ29sb3IiOnsiJGlkIjoiOTgwIiwiJHR5cGUiOiJOTFJFLkNvbW1vbi5Eb20uU29saWRDb2xvckJydXNoLCBOTFJFLkNvbW1vbiIsIkNvbG9yIjp7IiRpZCI6Ijk4MSIsIkEiOjI1NSwiUiI6MjU1LCJHIjowLCJCIjowfX0sIkxpbmVXZWlnaHQiOjAuMCwiTGluZVR5cGUiOjAsIlBhcmVudFN0eWxlIjpudWxsfSwiUGFyZW50U3R5bGUiOm51bGx9LCJUaXRsZVN0eWxlIjp7IiRpZCI6Ijk4MiIsIkZvbnRTZXR0aW5ncyI6eyIkaWQiOiI5ODMiLCJGb250U2l6ZSI6MTEsIkZvbnROYW1lIjoiQ2FsaWJyaSIsIklzQm9sZCI6dHJ1ZSwiSXNJdGFsaWMiOmZhbHNlLCJJc1VuZGVybGluZWQiOmZhbHNlLCJQYXJlbnRTdHlsZSI6bnVsbH0sIkF1dG9TaXplIjoyLCJGb3JlZ3JvdW5kIjp7IiRpZCI6Ijk4NCIsIkNvbG9yIjp7IiRpZCI6Ijk4NSIsIkEiOjI1NSwiUiI6MCwiRyI6MCwiQiI6MH19LCJNYXhXaWR0aCI6MTIxLjAsIk1heEhlaWdodCI6IkluZmluaXR5IiwiU21hcnRGb3JlZ3JvdW5kSXNBY3RpdmUiOmZhbHNlLCJIb3Jpem9udGFsQWxpZ25tZW50IjowLCJWZXJ0aWNhbEFsaWdubWVudCI6MCwiU21hcnRGb3JlZ3JvdW5kIjpudWxsLCJCYWNrZ3JvdW5kRmlsbFR5cGUiOjAsIk1hcmdpbiI6eyIkaWQiOiI5ODYiLCJUb3AiOjAuMCwiTGVmdCI6MC4wLCJSaWdodCI6MC4wLCJCb3R0b20iOjAuMH0sIlBhZGRpbmciOnsiJGlkIjoiOTg3IiwiVG9wIjowLjAsIkxlZnQiOjAuMCwiUmlnaHQiOjAuMCwiQm90dG9tIjowLjB9LCJCYWNrZ3JvdW5kIjp7IiRpZCI6Ijk4OCIsIkNvbG9yIjp7IiRyZWYiOiI5NTgifX0sIklzVmlzaWJsZSI6dHJ1ZSwiV2lkdGgiOjAuMCwiSGVpZ2h0IjowLjAsIkJvcmRlclN0eWxlIjp7IiRpZCI6Ijk4OSIsIkxpbmVDb2xvciI6bnVsbCwiTGluZVdlaWdodCI6MC4wLCJMaW5lVHlwZSI6MCwiUGFyZW50U3R5bGUiOm51bGx9LCJQYXJlbnRTdHlsZSI6bnVsbH0sIkRhdGVTdHlsZSI6eyIkaWQiOiI5OTAiLCJGb250U2V0dGluZ3MiOnsiJGlkIjoiOTkxIiwiRm9udFNpemUiOjEwLCJGb250TmFtZSI6IkNhbGlicmkiLCJJc0JvbGQiOmZhbHNlLCJJc0l0YWxpYyI6ZmFsc2UsIklzVW5kZXJsaW5lZCI6ZmFsc2UsIlBhcmVudFN0eWxlIjpudWxsfSwiQXV0b1NpemUiOjAsIkZvcmVncm91bmQiOnsiJGlkIjoiOTkyIiwiQ29sb3IiOnsiJGlkIjoiOTkz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5OTQiLCJUb3AiOjAuMCwiTGVmdCI6MC4wLCJSaWdodCI6MC4wLCJCb3R0b20iOjAuMH0sIlBhZGRpbmciOnsiJGlkIjoiOTk1IiwiVG9wIjowLjAsIkxlZnQiOjAuMCwiUmlnaHQiOjAuMCwiQm90dG9tIjowLjB9LCJCYWNrZ3JvdW5kIjp7IiRpZCI6Ijk5NiIsIkNvbG9yIjp7IiRyZWYiOiI5NTgifX0sIklzVmlzaWJsZSI6dHJ1ZSwiV2lkdGgiOjAuMCwiSGVpZ2h0IjowLjAsIkJvcmRlclN0eWxlIjp7IiRpZCI6Ijk5NyIsIkxpbmVDb2xvciI6bnVsbCwiTGluZVdlaWdodCI6MC4wLCJMaW5lVHlwZSI6MCwiUGFyZW50U3R5bGUiOm51bGx9LCJQYXJlbnRTdHlsZSI6bnVsbH0sIkRhdGVGb3JtYXQiOnsiJGlkIjoiOTk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5OSIsIkZvcm1hdCI6MCwiSXNWaXNpYmxlIjpmYWxzZSwiTGFzdEtub3duVmlzaWJpbGl0eVN0YXRlIjpmYWxzZX0sIklzVmlzaWJsZSI6dHJ1ZSwiUGFyZW50U3R5bGUiOm51bGx9LCJJbmRleCI6NCwiU21hcnREdXJhdGlvbkFjdGl2YXRlZCI6ZmFsc2UsIkRhdGVGb3JtYXQiOnsiJHJlZiI6Ijk5OCJ9LCJXZWVrTnVtYmVyaW5nIjp7IiRpZCI6IjEwMDAiLCJGb3JtYXQiOjAsIklzVmlzaWJsZSI6ZmFsc2UsIkxhc3RLbm93blZpc2liaWxpdHlTdGF0ZSI6ZmFsc2V9LCJJZCI6IjEwMDI1NTdiLTc0OWUtNDdmMi05OTZlLTBiNGViOTFhOTYwZCIsIkltcG9ydElkIjoiQ29tcGxldGUgSW1wbGVtZW50YXRpb24iLCJUaXRsZSI6IkNvbXBsZXRlIEltcGxlbWVudGF0aW9uIiwiTm90ZSI6bnVsbCwiSHlwZXJsaW5rIjp7IiRpZCI6IjEwMDEiLCJBZGRyZXNzIjpudWxsLCJTdWJBZGRyZXNzIjpudWxsfSwiSXNDaGFuZ2VkIjpmYWxzZSwiSXNOZXciOmZhbHNlfX1dLCJfbWlsZXN0b25lcyI6W10sIklkIjoiMDAwMDAwMDAtMDAwMC0wMDAwLTAwMDAtMDAwMDAwMDAwMDAwIiwiSXNTaW5nbGVJdGVtUm93Ijp0cnVlfV0sIkluZGV4IjoyLCJJZCI6ImY3NTY4ZDFiLTQ2N2QtNDE3Ny05NGU3LWY0MjJmMTEyNDllMSIsIkhlYWRlclRleHQiOm51bGwsIklzRGVmYXVsdCI6dHJ1ZSwiU3R5bGUiOnsiJGlkIjoiMTAwMiIsIkhlYWRlclN0eWxlIjp7IiRpZCI6IjEwMDMiLCJUZXh0U3R5bGUiOnsiJGlkIjoiMTAwNCIsIkZvbnRTZXR0aW5ncyI6eyIkaWQiOiIxMDA1IiwiRm9udFNpemUiOjExLCJGb250TmFtZSI6IkNhbGlicmkiLCJJc0JvbGQiOmZhbHNlLCJJc0l0YWxpYyI6ZmFsc2UsIklzVW5kZXJsaW5lZCI6ZmFsc2UsIlBhcmVudFN0eWxlIjpudWxsfSwiQXV0b1NpemUiOjIsIkZvcmVncm91bmQiOnsiJGlkIjoiMTAwNiIsIkNvbG9yIjp7IiRpZCI6IjEwMDciLCJBIjoyNTUsIlIiOjAsIkciOjAsIkIiOjB9fSwiTWF4V2lkdGgiOiJJbmZpbml0eSIsIk1heEhlaWdodCI6MC4wLCJTbWFydEZvcmVncm91bmRJc0FjdGl2ZSI6ZmFsc2UsIkhvcml6b250YWxBbGlnbm1lbnQiOjAsIlZlcnRpY2FsQWxpZ25tZW50IjowLCJTbWFydEZvcmVncm91bmQiOm51bGwsIkJhY2tncm91bmRGaWxsVHlwZSI6MCwiTWFyZ2luIjp7IiRpZCI6IjEwMDgiLCJUb3AiOjAuMCwiTGVmdCI6MC4wLCJSaWdodCI6MC4wLCJCb3R0b20iOjAuMH0sIlBhZGRpbmciOnsiJGlkIjoiMTAwOSIsIlRvcCI6MC4wLCJMZWZ0IjowLjAsIlJpZ2h0IjowLjAsIkJvdHRvbSI6MC4wfSwiQmFja2dyb3VuZCI6bnVsbCwiSXNWaXNpYmxlIjp0cnVlLCJXaWR0aCI6MC4wLCJIZWlnaHQiOjAuMCwiQm9yZGVyU3R5bGUiOm51bGwsIlBhcmVudFN0eWxlIjpudWxsfSwiUmVjdGFuZ2xlU3R5bGUiOnsiJGlkIjoiMTAxMCIsIk1hcmdpbiI6eyIkaWQiOiIxMDExIiwiVG9wIjowLjAsIkxlZnQiOjAuMCwiUmlnaHQiOjAuMCwiQm90dG9tIjowLjB9LCJQYWRkaW5nIjp7IiRpZCI6IjEwMTIiLCJUb3AiOjAuMCwiTGVmdCI6MC4wLCJSaWdodCI6MC4wLCJCb3R0b20iOjAuMH0sIkJhY2tncm91bmQiOnsiJGlkIjoiMTAxMyIsIkNvbG9yIjp7IiRpZCI6IjEwMTQiLCJBIjo2MywiUiI6NjgsIkciOjExNCwiQiI6MTk2fX0sIklzVmlzaWJsZSI6dHJ1ZSwiV2lkdGgiOjAuMCwiSGVpZ2h0IjowLjAsIkJvcmRlclN0eWxlIjp7IiRpZCI6IjEwMTUiLCJMaW5lQ29sb3IiOnsiJGlkIjoiMTAxNiIsIiR0eXBlIjoiTkxSRS5Db21tb24uRG9tLlNvbGlkQ29sb3JCcnVzaCwgTkxSRS5Db21tb24iLCJDb2xvciI6eyIkaWQiOiIxMDE3IiwiQSI6MjU1LCJSIjoyNTUsIkciOjAsIkIiOjB9fSwiTGluZVdlaWdodCI6MC4wLCJMaW5lVHlwZSI6MCwiUGFyZW50U3R5bGUiOm51bGx9LCJQYXJlbnRTdHlsZSI6bnVsbH0sIk1hcmdpbiI6eyIkaWQiOiIxMDE4IiwiVG9wIjowLjAsIkxlZnQiOjAuMCwiUmlnaHQiOjAuMCwiQm90dG9tIjowLjB9LCJQYWRkaW5nIjp7IiRpZCI6IjEwMTkiLCJUb3AiOjAuMCwiTGVmdCI6MC4wLCJSaWdodCI6MC4wLCJCb3R0b20iOjAuMH0sIkJhY2tncm91bmQiOm51bGwsIklzVmlzaWJsZSI6dHJ1ZSwiV2lkdGgiOjAuMCwiSGVpZ2h0IjowLjAsIkJvcmRlclN0eWxlIjpudWxsLCJQYXJlbnRTdHlsZSI6bnVsbH0sIkJhY2tncm91bmRTdHlsZSI6eyIkaWQiOiIxMDIwIiwiTWFyZ2luIjp7IiRpZCI6IjEwMjEiLCJUb3AiOjAuMCwiTGVmdCI6MC4wLCJSaWdodCI6MC4wLCJCb3R0b20iOjAuMH0sIlBhZGRpbmciOnsiJGlkIjoiMTAyMiIsIlRvcCI6MC4wLCJMZWZ0IjowLjAsIlJpZ2h0IjowLjAsIkJvdHRvbSI6MC4wfSwiQmFja2dyb3VuZCI6eyIkaWQiOiIxMDIzIiwiQ29sb3IiOnsiJGlkIjoiMTAyNCIsIkEiOjUxLCJSIjoxNjUsIkciOjE2NSwiQiI6MTY1fX0sIklzVmlzaWJsZSI6dHJ1ZSwiV2lkdGgiOjAuMCwiSGVpZ2h0IjowLjAsIkJvcmRlclN0eWxlIjp7IiRpZCI6IjEwMjUiLCJMaW5lQ29sb3IiOnsiJGlkIjoiMTAyNiIsIiR0eXBlIjoiTkxSRS5Db21tb24uRG9tLlNvbGlkQ29sb3JCcnVzaCwgTkxSRS5Db21tb24iLCJDb2xvciI6eyIkaWQiOiIxMDI3IiwiQSI6MjU1LCJSIjoyNTUsIkciOjAsIkIiOjB9fSwiTGluZVdlaWdodCI6MC4wLCJMaW5lVHlwZSI6MCwiUGFyZW50U3R5bGUiOm51bGx9LCJQYXJlbnRTdHlsZSI6bnVsbH0sIk1hcmdpbiI6eyIkaWQiOiIxMDI4IiwiVG9wIjowLjAsIkxlZnQiOjAuMCwiUmlnaHQiOjAuMCwiQm90dG9tIjowLjB9LCJQYWRkaW5nIjp7IiRpZCI6IjEwMjkiLCJUb3AiOjAuMCwiTGVmdCI6MC4wLCJSaWdodCI6MC4wLCJCb3R0b20iOjAuMH0sIklzVmlzaWJsZSI6dHJ1ZSwiV2lkdGgiOjAuMCwiSGVpZ2h0IjowLjAsIkJvcmRlclN0eWxlIjpudWxsLCJQYXJlbnRTdHlsZSI6bnVsbH19XSwiSWQiOiI3Y2EwOGZiYy1hN2U3LTQ0ZWUtOTUxNy03M2RjYWM3ZWI4NmEiLCJJbmRleCI6MiwiSGVhZGVyVGV4dCI6IkF1dG9tYXRlZCBEaWdpdGFsIEltYWdpbmcgYW5kIFxyQW5hbHlzaXMgZm9yIEZJU0giLCJTdHlsZSI6eyIkaWQiOiIxMDMwIiwiSGVhZGVyU3R5bGUiOnsiJGlkIjoiMTAzMSIsIlRleHRJc1ZlcnRpY2FsIjp0cnVlLCJUZXh0U3R5bGUiOnsiJGlkIjoiMTAzMiIsIkZvbnRTZXR0aW5ncyI6eyIkaWQiOiIxMDMzIiwiRm9udFNpemUiOjEyLCJGb250TmFtZSI6IkNhbGlicmkiLCJJc0JvbGQiOnRydWUsIklzSXRhbGljIjpmYWxzZSwiSXNVbmRlcmxpbmVkIjpmYWxzZSwiUGFyZW50U3R5bGUiOm51bGx9LCJBdXRvU2l6ZSI6MiwiRm9yZWdyb3VuZCI6eyIkaWQiOiIxMDM0IiwiQ29sb3IiOnsiJGlkIjoiMTAzNS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MTAzNiIsIlRvcCI6MC4wLCJMZWZ0IjowLjAsIlJpZ2h0IjowLjAsIkJvdHRvbSI6MC4wfSwiUGFkZGluZyI6eyIkaWQiOiIxMDM3IiwiVG9wIjowLjAsIkxlZnQiOjAuMCwiUmlnaHQiOjAuMCwiQm90dG9tIjowLjB9LCJCYWNrZ3JvdW5kIjpudWxsLCJJc1Zpc2libGUiOnRydWUsIldpZHRoIjowLjAsIkhlaWdodCI6MC4wLCJCb3JkZXJTdHlsZSI6bnVsbCwiUGFyZW50U3R5bGUiOm51bGx9LCJSZWN0YW5nbGVTdHlsZSI6eyIkaWQiOiIxMDM4IiwiTWFyZ2luIjp7IiRpZCI6IjEwMzkiLCJUb3AiOjAuMCwiTGVmdCI6MC4wLCJSaWdodCI6MC4wLCJCb3R0b20iOjAuMH0sIlBhZGRpbmciOnsiJGlkIjoiMTA0MCIsIlRvcCI6MC4wLCJMZWZ0IjowLjAsIlJpZ2h0IjowLjAsIkJvdHRvbSI6MC4wfSwiQmFja2dyb3VuZCI6eyIkaWQiOiIxMDQxIiwiQ29sb3IiOnsiJGlkIjoiMTA0MiIsIkEiOjI1NSwiUiI6MTY1LCJHIjoxNjUsIkIiOjE2NX19LCJJc1Zpc2libGUiOnRydWUsIldpZHRoIjowLjAsIkhlaWdodCI6MC4wLCJCb3JkZXJTdHlsZSI6eyIkaWQiOiIxMDQzIiwiTGluZUNvbG9yIjp7IiRpZCI6IjEwNDQiLCIkdHlwZSI6Ik5MUkUuQ29tbW9uLkRvbS5Tb2xpZENvbG9yQnJ1c2gsIE5MUkUuQ29tbW9uIiwiQ29sb3IiOnsiJGlkIjoiMTA0NSIsIkEiOjI1NSwiUiI6NTUsIkciOjU1LCJCIjo1NX19LCJMaW5lV2VpZ2h0IjowLjAsIkxpbmVUeXBlIjowLCJQYXJlbnRTdHlsZSI6bnVsbH0sIlBhcmVudFN0eWxlIjpudWxsfSwiTWFyZ2luIjp7IiRpZCI6IjEwNDYiLCJUb3AiOjAuMCwiTGVmdCI6MC4wLCJSaWdodCI6MC4wLCJCb3R0b20iOjAuMH0sIlBhZGRpbmciOnsiJGlkIjoiMTA0NyIsIlRvcCI6MC4wLCJMZWZ0IjowLjAsIlJpZ2h0IjowLjAsIkJvdHRvbSI6MC4wfSwiQmFja2dyb3VuZCI6bnVsbCwiSXNWaXNpYmxlIjp0cnVlLCJXaWR0aCI6MC4wLCJIZWlnaHQiOjAuMCwiQm9yZGVyU3R5bGUiOm51bGwsIlBhcmVudFN0eWxlIjpudWxsfSwiQmFja2dyb3VuZFN0eWxlIjp7IiRpZCI6IjEwNDgiLCJNYXJnaW4iOnsiJGlkIjoiMTA0OSIsIlRvcCI6MC4wLCJMZWZ0IjowLjAsIlJpZ2h0IjowLjAsIkJvdHRvbSI6MC4wfSwiUGFkZGluZyI6eyIkaWQiOiIxMDUwIiwiVG9wIjowLjAsIkxlZnQiOjAuMCwiUmlnaHQiOjAuMCwiQm90dG9tIjowLjB9LCJCYWNrZ3JvdW5kIjp7IiRpZCI6IjEwNTEiLCJDb2xvciI6eyIkaWQiOiIxMDUyIiwiQSI6NTEsIlIiOjE2NSwiRyI6MTY1LCJCIjoxNjV9fSwiSXNWaXNpYmxlIjp0cnVlLCJXaWR0aCI6MC4wLCJIZWlnaHQiOjAuMCwiQm9yZGVyU3R5bGUiOnsiJGlkIjoiMTA1MyIsIkxpbmVDb2xvciI6eyIkaWQiOiIxMDU0IiwiJHR5cGUiOiJOTFJFLkNvbW1vbi5Eb20uU29saWRDb2xvckJydXNoLCBOTFJFLkNvbW1vbiIsIkNvbG9yIjp7IiRpZCI6IjEwNTUiLCJBIjoyNTUsIlIiOjU1LCJHIjo1NSwiQiI6NTV9fSwiTGluZVdlaWdodCI6MC4wLCJMaW5lVHlwZSI6MCwiUGFyZW50U3R5bGUiOm51bGx9LCJQYXJlbnRTdHlsZSI6bnVsbH0sIklzQWJvdmVUaW1lYmFuZCI6ZmFsc2UsIk1hcmdpbiI6eyIkaWQiOiIxMDU2IiwiVG9wIjowLjAsIkxlZnQiOjAuMCwiUmlnaHQiOjAuMCwiQm90dG9tIjowLjB9LCJQYWRkaW5nIjp7IiRpZCI6IjEwNTciLCJUb3AiOjAuMCwiTGVmdCI6MC4wLCJSaWdodCI6MC4wLCJCb3R0b20iOjAuMH0sIklzVmlzaWJsZSI6ZmFsc2UsIldpZHRoIjo4ODkuMCwiSGVpZ2h0IjoxMDMuNzUwNzg1ODI3NjM2NzIsIkJvcmRlclN0eWxlIjp7IiRpZCI6IjEwNTgiLCJMaW5lQ29sb3IiOm51bGwsIkxpbmVXZWlnaHQiOjAuMCwiTGluZVR5cGUiOjAsIlBhcmVudFN0eWxlIjpudWxsfSwiUGFyZW50U3R5bGUiOm51bGx9fSx7IiRpZCI6IjEwNTkiLCJfYWN0aXZpdGllcyI6W3siJGlkIjoiMTA2MCIsIl9yb3dzIjpbeyIkaWQiOiIxMDYxIiwiX3Rhc2tzIjpbeyIkaWQiOiIxMDYyIiwiX2F0dGFjaGVkTWlsZXN0b25lcyI6W10sIlRhc2tEZWZpbml0aW9uIjp7IiRpZCI6IjEwNjMiLCJHcm91cE5hbWUiOm51bGwsIlN0YXJ0RGF0ZSI6IjIwMjItMDQtMDFUMDA6MDA6MDBaIiwiRW5kRGF0ZSI6IjIwMjItMTAtMzFUMjM6NTk6MDBaIiwiUGVyY2VudGFnZUNvbXBsZXRlIjpudWxsLCJTdHlsZSI6eyIkaWQiOiIxMDY0IiwiU2hhcGUiOjEsIlNoYXBlVGhpY2tuZXNzIjowLCJEdXJhdGlvbkZvcm1hdCI6MCwiSW5jbHVkZU5vbldvcmtpbmdEYXlzSW5EdXJhdGlvbiI6ZmFsc2UsIlBlcmNlbnRhZ2VDb21wbGV0ZVN0eWxlIjp7IiRpZCI6IjEwNjUiLCJGb250U2V0dGluZ3MiOnsiJGlkIjoiMTA2NiIsIkZvbnRTaXplIjoxMCwiRm9udE5hbWUiOiJDYWxpYnJpIiwiSXNCb2xkIjpmYWxzZSwiSXNJdGFsaWMiOmZhbHNlLCJJc1VuZGVybGluZWQiOmZhbHNlLCJQYXJlbnRTdHlsZSI6bnVsbH0sIkF1dG9TaXplIjowLCJGb3JlZ3JvdW5kIjp7IiRpZCI6IjEwNjciLCJDb2xvciI6eyIkaWQiOiIxMDY4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A2OSIsIlRvcCI6MC4wLCJMZWZ0IjowLjAsIlJpZ2h0IjowLjAsIkJvdHRvbSI6MC4wfSwiUGFkZGluZyI6eyIkaWQiOiIxMDcwIiwiVG9wIjowLjAsIkxlZnQiOjAuMCwiUmlnaHQiOjAuMCwiQm90dG9tIjowLjB9LCJCYWNrZ3JvdW5kIjp7IiRpZCI6IjEwNzEiLCJDb2xvciI6eyIkaWQiOiIxMDcyIiwiQSI6ODksIlIiOjAsIkciOjAsIkIiOjB9fSwiSXNWaXNpYmxlIjp0cnVlLCJXaWR0aCI6MC4wLCJIZWlnaHQiOjAuMCwiQm9yZGVyU3R5bGUiOnsiJGlkIjoiMTA3MyIsIkxpbmVDb2xvciI6bnVsbCwiTGluZVdlaWdodCI6MC4wLCJMaW5lVHlwZSI6MCwiUGFyZW50U3R5bGUiOm51bGx9LCJQYXJlbnRTdHlsZSI6bnVsbH0sIkR1cmF0aW9uU3R5bGUiOnsiJGlkIjoiMTA3NCIsIkZvbnRTZXR0aW5ncyI6eyIkaWQiOiIxMDc1IiwiRm9udFNpemUiOjEwLCJGb250TmFtZSI6IkNhbGlicmkiLCJJc0JvbGQiOmZhbHNlLCJJc0l0YWxpYyI6ZmFsc2UsIklzVW5kZXJsaW5lZCI6ZmFsc2UsIlBhcmVudFN0eWxlIjpudWxsfSwiQXV0b1NpemUiOjIsIkZvcmVncm91bmQiOnsiJGlkIjoiMTA3NiIsIkNvbG9yIjp7IiRpZCI6IjEwNz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Dc4IiwiVG9wIjowLjAsIkxlZnQiOjAuMCwiUmlnaHQiOjAuMCwiQm90dG9tIjowLjB9LCJQYWRkaW5nIjp7IiRpZCI6IjEwNzkiLCJUb3AiOjAuMCwiTGVmdCI6MC4wLCJSaWdodCI6MC4wLCJCb3R0b20iOjAuMH0sIkJhY2tncm91bmQiOnsiJGlkIjoiMTA4MCIsIkNvbG9yIjp7IiRyZWYiOiIxMDcyIn19LCJJc1Zpc2libGUiOmZhbHNlLCJXaWR0aCI6MC4wLCJIZWlnaHQiOjAuMCwiQm9yZGVyU3R5bGUiOnsiJGlkIjoiMTA4MSIsIkxpbmVDb2xvciI6bnVsbCwiTGluZVdlaWdodCI6MC4wLCJMaW5lVHlwZSI6MCwiUGFyZW50U3R5bGUiOm51bGx9LCJQYXJlbnRTdHlsZSI6bnVsbH0sIkhvcml6b250YWxDb25uZWN0b3JTdHlsZSI6eyIkaWQiOiIxMDgyIiwiTGluZUNvbG9yIjp7IiRpZCI6IjEwODMiLCIkdHlwZSI6Ik5MUkUuQ29tbW9uLkRvbS5Tb2xpZENvbG9yQnJ1c2gsIE5MUkUuQ29tbW9uIiwiQ29sb3IiOnsiJGlkIjoiMTA4NCIsIkEiOjI1NSwiUiI6MjA0LCJHIjoyMDQsIkIiOjIwNH19LCJMaW5lV2VpZ2h0IjoxLjAsIkxpbmVUeXBlIjowLCJQYXJlbnRTdHlsZSI6bnVsbH0sIlZlcnRpY2FsQ29ubmVjdG9yU3R5bGUiOnsiJGlkIjoiMTA4NSIsIkxpbmVDb2xvciI6eyIkaWQiOiIxMDg2IiwiJHR5cGUiOiJOTFJFLkNvbW1vbi5Eb20uU29saWRDb2xvckJydXNoLCBOTFJFLkNvbW1vbiIsIkNvbG9yIjp7IiRpZCI6IjEwODciLCJBIjoyNTUsIlIiOjIwNCwiRyI6MjA0LCJCIjoyMDR9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UsIklzQmVsb3dUaW1lYmFuZCI6dHJ1ZSwiUGVyY2VudGFnZUNvbXBsZXRlU2hhcGVPcGFjaXR5IjozNSwiU2hhcGVTdHlsZSI6eyIkaWQiOiIxMDg4IiwiTWFyZ2luIjp7IiRpZCI6IjEwODkiLCJUb3AiOjAuMCwiTGVmdCI6NC4wLCJSaWdodCI6NC4wLCJCb3R0b20iOjAuMH0sIlBhZGRpbmciOnsiJGlkIjoiMTA5MCIsIlRvcCI6MC4wLCJMZWZ0IjowLjAsIlJpZ2h0IjowLjAsIkJvdHRvbSI6MC4wfSwiQmFja2dyb3VuZCI6eyIkaWQiOiIxMDkxIiwiQ29sb3IiOnsiJGlkIjoiMTA5MiIsIkEiOjI1NSwiUiI6MjU1LCJHIjoxOTIsIkIiOjB9fSwiSXNWaXNpYmxlIjp0cnVlLCJXaWR0aCI6MjE2LjAsIkhlaWdodCI6MTAuMCwiQm9yZGVyU3R5bGUiOnsiJGlkIjoiMTA5MyIsIkxpbmVDb2xvciI6eyIkaWQiOiIxMDk0IiwiJHR5cGUiOiJOTFJFLkNvbW1vbi5Eb20uU29saWRDb2xvckJydXNoLCBOTFJFLkNvbW1vbiIsIkNvbG9yIjp7IiRpZCI6IjEwOTUiLCJBIjoyNTUsIlIiOjI1NSwiRyI6MCwiQiI6MH19LCJMaW5lV2VpZ2h0IjowLjAsIkxpbmVUeXBlIjowLCJQYXJlbnRTdHlsZSI6bnVsbH0sIlBhcmVudFN0eWxlIjpudWxsfSwiVGl0bGVTdHlsZSI6eyIkaWQiOiIxMDk2IiwiRm9udFNldHRpbmdzIjp7IiRpZCI6IjEwOTciLCJGb250U2l6ZSI6MTEsIkZvbnROYW1lIjoiQ2FsaWJyaSIsIklzQm9sZCI6dHJ1ZSwiSXNJdGFsaWMiOmZhbHNlLCJJc1VuZGVybGluZWQiOmZhbHNlLCJQYXJlbnRTdHlsZSI6bnVsbH0sIkF1dG9TaXplIjoyLCJGb3JlZ3JvdW5kIjp7IiRpZCI6IjEwOTgiLCJDb2xvciI6eyIkaWQiOiIxMDk5IiwiQSI6MjU1LCJSIjowLCJHIjowLCJCIjowfX0sIk1heFdpZHRoIjoyNTAuMCwiTWF4SGVpZ2h0IjoiSW5maW5pdHkiLCJTbWFydEZvcmVncm91bmRJc0FjdGl2ZSI6ZmFsc2UsIkhvcml6b250YWxBbGlnbm1lbnQiOjAsIlZlcnRpY2FsQWxpZ25tZW50IjowLCJTbWFydEZvcmVncm91bmQiOm51bGwsIkJhY2tncm91bmRGaWxsVHlwZSI6MCwiTWFyZ2luIjp7IiRpZCI6IjExMDAiLCJUb3AiOjAuMCwiTGVmdCI6MC4wLCJSaWdodCI6MC4wLCJCb3R0b20iOjAuMH0sIlBhZGRpbmciOnsiJGlkIjoiMTEwMSIsIlRvcCI6MC4wLCJMZWZ0IjowLjAsIlJpZ2h0IjowLjAsIkJvdHRvbSI6MC4wfSwiQmFja2dyb3VuZCI6eyIkaWQiOiIxMTAyIiwiQ29sb3IiOnsiJHJlZiI6IjEwNzIifX0sIklzVmlzaWJsZSI6dHJ1ZSwiV2lkdGgiOjAuMCwiSGVpZ2h0IjowLjAsIkJvcmRlclN0eWxlIjp7IiRpZCI6IjExMDMiLCJMaW5lQ29sb3IiOm51bGwsIkxpbmVXZWlnaHQiOjAuMCwiTGluZVR5cGUiOjAsIlBhcmVudFN0eWxlIjpudWxsfSwiUGFyZW50U3R5bGUiOm51bGx9LCJEYXRlU3R5bGUiOnsiJGlkIjoiMTEwNCIsIkZvbnRTZXR0aW5ncyI6eyIkaWQiOiIxMTA1IiwiRm9udFNpemUiOjEwLCJGb250TmFtZSI6IkNhbGlicmkiLCJJc0JvbGQiOmZhbHNlLCJJc0l0YWxpYyI6ZmFsc2UsIklzVW5kZXJsaW5lZCI6ZmFsc2UsIlBhcmVudFN0eWxlIjpudWxsfSwiQXV0b1NpemUiOjAsIkZvcmVncm91bmQiOnsiJGlkIjoiMTEwNiIsIkNvbG9yIjp7IiRpZCI6IjExMDc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pZCI6IjExMDgiLCJUb3AiOjAuMCwiTGVmdCI6MC4wLCJSaWdodCI6MC4wLCJCb3R0b20iOjAuMH0sIlBhZGRpbmciOnsiJGlkIjoiMTEwOSIsIlRvcCI6MC4wLCJMZWZ0IjowLjAsIlJpZ2h0IjowLjAsIkJvdHRvbSI6MC4wfSwiQmFja2dyb3VuZCI6eyIkaWQiOiIxMTEwIiwiQ29sb3IiOnsiJHJlZiI6IjEwNzIifX0sIklzVmlzaWJsZSI6dHJ1ZSwiV2lkdGgiOjAuMCwiSGVpZ2h0IjowLjAsIkJvcmRlclN0eWxlIjp7IiRpZCI6IjExMTEiLCJMaW5lQ29sb3IiOm51bGwsIkxpbmVXZWlnaHQiOjAuMCwiTGluZVR5cGUiOjAsIlBhcmVudFN0eWxlIjpudWxsfSwiUGFyZW50U3R5bGUiOm51bGx9LCJEYXRlRm9ybWF0Ijp7IiRpZCI6IjExM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ExMyIsIkZvcm1hdCI6MCwiSXNWaXNpYmxlIjpmYWxzZSwiTGFzdEtub3duVmlzaWJpbGl0eVN0YXRlIjpmYWxzZX0sIklzVmlzaWJsZSI6dHJ1ZSwiUGFyZW50U3R5bGUiOm51bGx9LCJJbmRleCI6MCwiU21hcnREdXJhdGlvbkFjdGl2YXRlZCI6ZmFsc2UsIkRhdGVGb3JtYXQiOnsiJHJlZiI6IjExMTIifSwiV2Vla051bWJlcmluZyI6eyIkaWQiOiIxMTE0IiwiRm9ybWF0IjowLCJJc1Zpc2libGUiOmZhbHNlLCJMYXN0S25vd25WaXNpYmlsaXR5U3RhdGUiOmZhbHNlfSwiSWQiOiI0ODQ4MThhYi0xNjZmLTRjNjktYTYxMy0yMGJjOWU2NmFkM2YiLCJJbXBvcnRJZCI6IlByb2R1Y2UgYW5kIEFwcHJvdmUgT3V0bGluZSBCdXNpbmVzcyBDYXNlIChSZXZlbnVlKSIsIlRpdGxlIjoiUHJvZHVjZSBhbmQgQXBwcm92ZSBPdXRsaW5lIEJ1c2luZXNzIENhc2UgKFJldmVudWUpIiwiTm90ZSI6bnVsbCwiSHlwZXJsaW5rIjp7IiRpZCI6IjExMTUiLCJBZGRyZXNzIjpudWxsLCJTdWJBZGRyZXNzIjpudWxsfSwiSXNDaGFuZ2VkIjpmYWxzZSwiSXNOZXciOmZhbHNlfX1dLCJfbWlsZXN0b25lcyI6W10sIklkIjoiMDAwMDAwMDAtMDAwMC0wMDAwLTAwMDAtMDAwMDAwMDAwMDAwIiwiSXNTaW5nbGVJdGVtUm93Ijp0cnVlfSx7IiRpZCI6IjExMTYiLCJfdGFza3MiOlt7IiRpZCI6IjExMTciLCJfYXR0YWNoZWRNaWxlc3RvbmVzIjpbXSwiVGFza0RlZmluaXRpb24iOnsiJGlkIjoiMTExOCIsIkdyb3VwTmFtZSI6bnVsbCwiU3RhcnREYXRlIjoiMjAyMi0xMS0wMVQwMDowMDowMFoiLCJFbmREYXRlIjoiMjAyMy0wNS0zMVQyMzo1OTowMFoiLCJQZXJjZW50YWdlQ29tcGxldGUiOm51bGwsIlN0eWxlIjp7IiRpZCI6IjExMTkiLCJTaGFwZSI6MSwiU2hhcGVUaGlja25lc3MiOjAsIkR1cmF0aW9uRm9ybWF0IjowLCJJbmNsdWRlTm9uV29ya2luZ0RheXNJbkR1cmF0aW9uIjpmYWxzZSwiUGVyY2VudGFnZUNvbXBsZXRlU3R5bGUiOnsiJGlkIjoiMTEyMCIsIkZvbnRTZXR0aW5ncyI6eyIkaWQiOiIxMTIxIiwiRm9udFNpemUiOjEwLCJGb250TmFtZSI6IkNhbGlicmkiLCJJc0JvbGQiOmZhbHNlLCJJc0l0YWxpYyI6ZmFsc2UsIklzVW5kZXJsaW5lZCI6ZmFsc2UsIlBhcmVudFN0eWxlIjpudWxsfSwiQXV0b1NpemUiOjAsIkZvcmVncm91bmQiOnsiJGlkIjoiMTEyMiIsIkNvbG9yIjp7IiRpZCI6IjExMjM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TI0IiwiVG9wIjowLjAsIkxlZnQiOjAuMCwiUmlnaHQiOjAuMCwiQm90dG9tIjowLjB9LCJQYWRkaW5nIjp7IiRpZCI6IjExMjUiLCJUb3AiOjAuMCwiTGVmdCI6MC4wLCJSaWdodCI6MC4wLCJCb3R0b20iOjAuMH0sIkJhY2tncm91bmQiOnsiJGlkIjoiMTEyNiIsIkNvbG9yIjp7IiRpZCI6IjExMjciLCJBIjo4OSwiUiI6MCwiRyI6MCwiQiI6MH19LCJJc1Zpc2libGUiOnRydWUsIldpZHRoIjowLjAsIkhlaWdodCI6MC4wLCJCb3JkZXJTdHlsZSI6eyIkaWQiOiIxMTI4IiwiTGluZUNvbG9yIjpudWxsLCJMaW5lV2VpZ2h0IjowLjAsIkxpbmVUeXBlIjowLCJQYXJlbnRTdHlsZSI6bnVsbH0sIlBhcmVudFN0eWxlIjpudWxsfSwiRHVyYXRpb25TdHlsZSI6eyIkaWQiOiIxMTI5IiwiRm9udFNldHRpbmdzIjp7IiRpZCI6IjExMzAiLCJGb250U2l6ZSI6MTAsIkZvbnROYW1lIjoiQ2FsaWJyaSIsIklzQm9sZCI6ZmFsc2UsIklzSXRhbGljIjpmYWxzZSwiSXNVbmRlcmxpbmVkIjpmYWxzZSwiUGFyZW50U3R5bGUiOm51bGx9LCJBdXRvU2l6ZSI6MiwiRm9yZWdyb3VuZCI6eyIkaWQiOiIxMTMxIiwiQ29sb3IiOnsiJGlkIjoiMTEzMi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xMzMiLCJUb3AiOjAuMCwiTGVmdCI6MC4wLCJSaWdodCI6MC4wLCJCb3R0b20iOjAuMH0sIlBhZGRpbmciOnsiJGlkIjoiMTEzNCIsIlRvcCI6MC4wLCJMZWZ0IjowLjAsIlJpZ2h0IjowLjAsIkJvdHRvbSI6MC4wfSwiQmFja2dyb3VuZCI6eyIkaWQiOiIxMTM1IiwiQ29sb3IiOnsiJHJlZiI6IjExMjcifX0sIklzVmlzaWJsZSI6ZmFsc2UsIldpZHRoIjowLjAsIkhlaWdodCI6MC4wLCJCb3JkZXJTdHlsZSI6eyIkaWQiOiIxMTM2IiwiTGluZUNvbG9yIjpudWxsLCJMaW5lV2VpZ2h0IjowLjAsIkxpbmVUeXBlIjowLCJQYXJlbnRTdHlsZSI6bnVsbH0sIlBhcmVudFN0eWxlIjpudWxsfSwiSG9yaXpvbnRhbENvbm5lY3RvclN0eWxlIjp7IiRpZCI6IjExMzciLCJMaW5lQ29sb3IiOnsiJGlkIjoiMTEzOCIsIiR0eXBlIjoiTkxSRS5Db21tb24uRG9tLlNvbGlkQ29sb3JCcnVzaCwgTkxSRS5Db21tb24iLCJDb2xvciI6eyIkaWQiOiIxMTM5IiwiQSI6MjU1LCJSIjoyMDQsIkciOjIwNCwiQiI6MjA0fX0sIkxpbmVXZWlnaHQiOjEuMCwiTGluZVR5cGUiOjAsIlBhcmVudFN0eWxlIjpudWxsfSwiVmVydGljYWxDb25uZWN0b3JTdHlsZSI6eyIkaWQiOiIxMTQwIiwiTGluZUNvbG9yIjp7IiRpZCI6IjExNDEiLCIkdHlwZSI6Ik5MUkUuQ29tbW9uLkRvbS5Tb2xpZENvbG9yQnJ1c2gsIE5MUkUuQ29tbW9uIiwiQ29sb3IiOnsiJGlkIjoiMTE0MiIsIkEiOjI1NSwiUiI6MjA0LCJHIjoyMDQsIkIiOjIwNH1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NSwiSXNCZWxvd1RpbWViYW5kIjp0cnVlLCJQZXJjZW50YWdlQ29tcGxldGVTaGFwZU9wYWNpdHkiOjM1LCJTaGFwZVN0eWxlIjp7IiRpZCI6IjExNDMiLCJNYXJnaW4iOnsiJGlkIjoiMTE0NCIsIlRvcCI6MC4wLCJMZWZ0Ijo0LjAsIlJpZ2h0Ijo0LjAsIkJvdHRvbSI6MC4wfSwiUGFkZGluZyI6eyIkaWQiOiIxMTQ1IiwiVG9wIjowLjAsIkxlZnQiOjAuMCwiUmlnaHQiOjAuMCwiQm90dG9tIjowLjB9LCJCYWNrZ3JvdW5kIjp7IiRpZCI6IjExNDYiLCJDb2xvciI6eyIkaWQiOiIxMTQ3IiwiQSI6MjU1LCJSIjoyNTUsIkciOjE5MiwiQiI6MH19LCJJc1Zpc2libGUiOnRydWUsIldpZHRoIjoyMTQuMCwiSGVpZ2h0IjoxMC4wLCJCb3JkZXJTdHlsZSI6eyIkaWQiOiIxMTQ4IiwiTGluZUNvbG9yIjp7IiRpZCI6IjExNDkiLCIkdHlwZSI6Ik5MUkUuQ29tbW9uLkRvbS5Tb2xpZENvbG9yQnJ1c2gsIE5MUkUuQ29tbW9uIiwiQ29sb3IiOnsiJGlkIjoiMTE1MCIsIkEiOjI1NSwiUiI6MjU1LCJHIjowLCJCIjowfX0sIkxpbmVXZWlnaHQiOjAuMCwiTGluZVR5cGUiOjAsIlBhcmVudFN0eWxlIjpudWxsfSwiUGFyZW50U3R5bGUiOm51bGx9LCJUaXRsZVN0eWxlIjp7IiRpZCI6IjExNTEiLCJGb250U2V0dGluZ3MiOnsiJGlkIjoiMTE1MiIsIkZvbnRTaXplIjoxMSwiRm9udE5hbWUiOiJDYWxpYnJpIiwiSXNCb2xkIjp0cnVlLCJJc0l0YWxpYyI6ZmFsc2UsIklzVW5kZXJsaW5lZCI6ZmFsc2UsIlBhcmVudFN0eWxlIjpudWxsfSwiQXV0b1NpemUiOjIsIkZvcmVncm91bmQiOnsiJGlkIjoiMTE1MyIsIkNvbG9yIjp7IiRpZCI6IjExNTQiLCJBIjoyNTUsIlIiOjAsIkciOjAsIkIiOjB9fSwiTWF4V2lkdGgiOjI2NS4wLCJNYXhIZWlnaHQiOiJJbmZpbml0eSIsIlNtYXJ0Rm9yZWdyb3VuZElzQWN0aXZlIjpmYWxzZSwiSG9yaXpvbnRhbEFsaWdubWVudCI6MCwiVmVydGljYWxBbGlnbm1lbnQiOjAsIlNtYXJ0Rm9yZWdyb3VuZCI6bnVsbCwiQmFja2dyb3VuZEZpbGxUeXBlIjowLCJNYXJnaW4iOnsiJGlkIjoiMTE1NSIsIlRvcCI6MC4wLCJMZWZ0IjowLjAsIlJpZ2h0IjowLjAsIkJvdHRvbSI6MC4wfSwiUGFkZGluZyI6eyIkaWQiOiIxMTU2IiwiVG9wIjowLjAsIkxlZnQiOjAuMCwiUmlnaHQiOjAuMCwiQm90dG9tIjowLjB9LCJCYWNrZ3JvdW5kIjp7IiRpZCI6IjExNTciLCJDb2xvciI6eyIkcmVmIjoiMTEyNyJ9fSwiSXNWaXNpYmxlIjp0cnVlLCJXaWR0aCI6MC4wLCJIZWlnaHQiOjAuMCwiQm9yZGVyU3R5bGUiOnsiJGlkIjoiMTE1OCIsIkxpbmVDb2xvciI6bnVsbCwiTGluZVdlaWdodCI6MC4wLCJMaW5lVHlwZSI6MCwiUGFyZW50U3R5bGUiOm51bGx9LCJQYXJlbnRTdHlsZSI6bnVsbH0sIkRhdGVTdHlsZSI6eyIkaWQiOiIxMTU5IiwiRm9udFNldHRpbmdzIjp7IiRpZCI6IjExNjAiLCJGb250U2l6ZSI6MTAsIkZvbnROYW1lIjoiQ2FsaWJyaSIsIklzQm9sZCI6ZmFsc2UsIklzSXRhbGljIjpmYWxzZSwiSXNVbmRlcmxpbmVkIjpmYWxzZSwiUGFyZW50U3R5bGUiOm51bGx9LCJBdXRvU2l6ZSI6MCwiRm9yZWdyb3VuZCI6eyIkaWQiOiIxMTYxIiwiQ29sb3IiOnsiJGlkIjoiMTE2M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E2MyIsIlRvcCI6MC4wLCJMZWZ0IjowLjAsIlJpZ2h0IjowLjAsIkJvdHRvbSI6MC4wfSwiUGFkZGluZyI6eyIkaWQiOiIxMTY0IiwiVG9wIjowLjAsIkxlZnQiOjAuMCwiUmlnaHQiOjAuMCwiQm90dG9tIjowLjB9LCJCYWNrZ3JvdW5kIjp7IiRpZCI6IjExNjUiLCJDb2xvciI6eyIkcmVmIjoiMTEyNyJ9fSwiSXNWaXNpYmxlIjp0cnVlLCJXaWR0aCI6MC4wLCJIZWlnaHQiOjAuMCwiQm9yZGVyU3R5bGUiOnsiJGlkIjoiMTE2NiIsIkxpbmVDb2xvciI6bnVsbCwiTGluZVdlaWdodCI6MC4wLCJMaW5lVHlwZSI6MCwiUGFyZW50U3R5bGUiOm51bGx9LCJQYXJlbnRTdHlsZSI6bnVsbH0sIkRhdGVGb3JtYXQiOnsiJGlkIjoiMTE2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Y4IiwiRm9ybWF0IjowLCJJc1Zpc2libGUiOmZhbHNlLCJMYXN0S25vd25WaXNpYmlsaXR5U3RhdGUiOmZhbHNlfSwiSXNWaXNpYmxlIjp0cnVlLCJQYXJlbnRTdHlsZSI6bnVsbH0sIkluZGV4IjoxLCJTbWFydER1cmF0aW9uQWN0aXZhdGVkIjpmYWxzZSwiRGF0ZUZvcm1hdCI6eyIkcmVmIjoiMTE2NyJ9LCJXZWVrTnVtYmVyaW5nIjp7IiRpZCI6IjExNjkiLCJGb3JtYXQiOjAsIklzVmlzaWJsZSI6ZmFsc2UsIkxhc3RLbm93blZpc2liaWxpdHlTdGF0ZSI6ZmFsc2V9LCJJZCI6IjM5ZGZmMzczLTU3NWUtNDdmZS04OGQ0LWI2MTM1YTRhMjczMCIsIkltcG9ydElkIjoiUHJvY3VyZW1lbnQgcHJvY2VzcywgRnVsbCBCdXNpbmVzcyBDYXNlICYgYXdhcmQgY29udHJhY3QiLCJUaXRsZSI6IlByb2N1cmVtZW50IHByb2Nlc3MsIEZ1bGwgQnVzaW5lc3MgQ2FzZSAmIGF3YXJkIGNvbnRyYWN0IiwiTm90ZSI6bnVsbCwiSHlwZXJsaW5rIjp7IiRpZCI6IjExNzAiLCJBZGRyZXNzIjpudWxsLCJTdWJBZGRyZXNzIjpudWxsfSwiSXNDaGFuZ2VkIjpmYWxzZSwiSXNOZXciOmZhbHNlfX1dLCJfbWlsZXN0b25lcyI6W10sIklkIjoiMDAwMDAwMDAtMDAwMC0wMDAwLTAwMDAtMDAwMDAwMDAwMDAwIiwiSXNTaW5nbGVJdGVtUm93Ijp0cnVlfV0sIkluZGV4IjozLCJJZCI6IjE1OGI5MWJjLTYxYWEtNDJmNC1hYzhlLTM4MmM5MzY2ZmFmYyIsIkhlYWRlclRleHQiOm51bGwsIklzRGVmYXVsdCI6dHJ1ZSwiU3R5bGUiOnsiJGlkIjoiMTE3MSIsIkhlYWRlclN0eWxlIjp7IiRpZCI6IjExNzIiLCJUZXh0U3R5bGUiOnsiJGlkIjoiMTE3MyIsIkZvbnRTZXR0aW5ncyI6eyIkaWQiOiIxMTc0IiwiRm9udFNpemUiOjExLCJGb250TmFtZSI6IkNhbGlicmkiLCJJc0JvbGQiOmZhbHNlLCJJc0l0YWxpYyI6ZmFsc2UsIklzVW5kZXJsaW5lZCI6ZmFsc2UsIlBhcmVudFN0eWxlIjpudWxsfSwiQXV0b1NpemUiOjIsIkZvcmVncm91bmQiOnsiJGlkIjoiMTE3NSIsIkNvbG9yIjp7IiRpZCI6IjExNzYiLCJBIjoyNTUsIlIiOjAsIkciOjAsIkIiOjB9fSwiTWF4V2lkdGgiOiJJbmZpbml0eSIsIk1heEhlaWdodCI6MC4wLCJTbWFydEZvcmVncm91bmRJc0FjdGl2ZSI6ZmFsc2UsIkhvcml6b250YWxBbGlnbm1lbnQiOjAsIlZlcnRpY2FsQWxpZ25tZW50IjowLCJTbWFydEZvcmVncm91bmQiOm51bGwsIkJhY2tncm91bmRGaWxsVHlwZSI6MCwiTWFyZ2luIjp7IiRpZCI6IjExNzciLCJUb3AiOjAuMCwiTGVmdCI6MC4wLCJSaWdodCI6MC4wLCJCb3R0b20iOjAuMH0sIlBhZGRpbmciOnsiJGlkIjoiMTE3OCIsIlRvcCI6MC4wLCJMZWZ0IjowLjAsIlJpZ2h0IjowLjAsIkJvdHRvbSI6MC4wfSwiQmFja2dyb3VuZCI6bnVsbCwiSXNWaXNpYmxlIjp0cnVlLCJXaWR0aCI6MC4wLCJIZWlnaHQiOjAuMCwiQm9yZGVyU3R5bGUiOm51bGwsIlBhcmVudFN0eWxlIjpudWxsfSwiUmVjdGFuZ2xlU3R5bGUiOnsiJGlkIjoiMTE3OSIsIk1hcmdpbiI6eyIkaWQiOiIxMTgwIiwiVG9wIjowLjAsIkxlZnQiOjAuMCwiUmlnaHQiOjAuMCwiQm90dG9tIjowLjB9LCJQYWRkaW5nIjp7IiRpZCI6IjExODEiLCJUb3AiOjAuMCwiTGVmdCI6MC4wLCJSaWdodCI6MC4wLCJCb3R0b20iOjAuMH0sIkJhY2tncm91bmQiOnsiJGlkIjoiMTE4MiIsIkNvbG9yIjp7IiRpZCI6IjExODMiLCJBIjo2MywiUiI6NjgsIkciOjExNCwiQiI6MTk2fX0sIklzVmlzaWJsZSI6dHJ1ZSwiV2lkdGgiOjAuMCwiSGVpZ2h0IjowLjAsIkJvcmRlclN0eWxlIjp7IiRpZCI6IjExODQiLCJMaW5lQ29sb3IiOnsiJGlkIjoiMTE4NSIsIiR0eXBlIjoiTkxSRS5Db21tb24uRG9tLlNvbGlkQ29sb3JCcnVzaCwgTkxSRS5Db21tb24iLCJDb2xvciI6eyIkaWQiOiIxMTg2IiwiQSI6MjU1LCJSIjoyNTUsIkciOjAsIkIiOjB9fSwiTGluZVdlaWdodCI6MC4wLCJMaW5lVHlwZSI6MCwiUGFyZW50U3R5bGUiOm51bGx9LCJQYXJlbnRTdHlsZSI6bnVsbH0sIk1hcmdpbiI6eyIkaWQiOiIxMTg3IiwiVG9wIjowLjAsIkxlZnQiOjAuMCwiUmlnaHQiOjAuMCwiQm90dG9tIjowLjB9LCJQYWRkaW5nIjp7IiRpZCI6IjExODgiLCJUb3AiOjAuMCwiTGVmdCI6MC4wLCJSaWdodCI6MC4wLCJCb3R0b20iOjAuMH0sIkJhY2tncm91bmQiOm51bGwsIklzVmlzaWJsZSI6dHJ1ZSwiV2lkdGgiOjAuMCwiSGVpZ2h0IjowLjAsIkJvcmRlclN0eWxlIjpudWxsLCJQYXJlbnRTdHlsZSI6bnVsbH0sIkJhY2tncm91bmRTdHlsZSI6eyIkaWQiOiIxMTg5IiwiTWFyZ2luIjp7IiRpZCI6IjExOTAiLCJUb3AiOjAuMCwiTGVmdCI6MC4wLCJSaWdodCI6MC4wLCJCb3R0b20iOjAuMH0sIlBhZGRpbmciOnsiJGlkIjoiMTE5MSIsIlRvcCI6MC4wLCJMZWZ0IjowLjAsIlJpZ2h0IjowLjAsIkJvdHRvbSI6MC4wfSwiQmFja2dyb3VuZCI6eyIkaWQiOiIxMTkyIiwiQ29sb3IiOnsiJGlkIjoiMTE5MyIsIkEiOjUxLCJSIjoxNjUsIkciOjE2NSwiQiI6MTY1fX0sIklzVmlzaWJsZSI6dHJ1ZSwiV2lkdGgiOjAuMCwiSGVpZ2h0IjowLjAsIkJvcmRlclN0eWxlIjp7IiRpZCI6IjExOTQiLCJMaW5lQ29sb3IiOnsiJGlkIjoiMTE5NSIsIiR0eXBlIjoiTkxSRS5Db21tb24uRG9tLlNvbGlkQ29sb3JCcnVzaCwgTkxSRS5Db21tb24iLCJDb2xvciI6eyIkaWQiOiIxMTk2IiwiQSI6MjU1LCJSIjoyNTUsIkciOjAsIkIiOjB9fSwiTGluZVdlaWdodCI6MC4wLCJMaW5lVHlwZSI6MCwiUGFyZW50U3R5bGUiOm51bGx9LCJQYXJlbnRTdHlsZSI6bnVsbH0sIk1hcmdpbiI6eyIkaWQiOiIxMTk3IiwiVG9wIjowLjAsIkxlZnQiOjAuMCwiUmlnaHQiOjAuMCwiQm90dG9tIjowLjB9LCJQYWRkaW5nIjp7IiRpZCI6IjExOTgiLCJUb3AiOjAuMCwiTGVmdCI6MC4wLCJSaWdodCI6MC4wLCJCb3R0b20iOjAuMH0sIklzVmlzaWJsZSI6dHJ1ZSwiV2lkdGgiOjAuMCwiSGVpZ2h0IjowLjAsIkJvcmRlclN0eWxlIjpudWxsLCJQYXJlbnRTdHlsZSI6bnVsbH19XSwiSWQiOiIyOTg1OGQ3Yi05MzY5LTQ2MjgtOTUxMy0yMzA0Mzg4NGVlMWYiLCJJbmRleCI6MywiSGVhZGVyVGV4dCI6IkRpZ2l0YWwgSGlzdG9wYXRob2xvZ3kgIiwiU3R5bGUiOnsiJGlkIjoiMTE5OSIsIkhlYWRlclN0eWxlIjp7IiRpZCI6IjEyMDAiLCJUZXh0SXNWZXJ0aWNhbCI6dHJ1ZSwiVGV4dFN0eWxlIjp7IiRpZCI6IjEyMDEiLCJGb250U2V0dGluZ3MiOnsiJGlkIjoiMTIwMiIsIkZvbnRTaXplIjoxMiwiRm9udE5hbWUiOiJDYWxpYnJpIiwiSXNCb2xkIjp0cnVlLCJJc0l0YWxpYyI6ZmFsc2UsIklzVW5kZXJsaW5lZCI6ZmFsc2UsIlBhcmVudFN0eWxlIjpudWxsfSwiQXV0b1NpemUiOjIsIkZvcmVncm91bmQiOnsiJGlkIjoiMTIwMyIsIkNvbG9yIjp7IiRpZCI6IjEyMDQiLCJBIjoyNTUsIlIiOjI1NSwiRyI6MjU1LCJCIjoyNTV9fSwiTWF4V2lkdGgiOiJJbmZpbml0eSIsIk1heEhlaWdodCI6MC4wLCJTbWFydEZvcmVncm91bmRJc0FjdGl2ZSI6ZmFsc2UsIkhvcml6b250YWxBbGlnbm1lbnQiOjAsIlZlcnRpY2FsQWxpZ25tZW50IjowLCJTbWFydEZvcmVncm91bmQiOm51bGwsIkJhY2tncm91bmRGaWxsVHlwZSI6MCwiTWFyZ2luIjp7IiRpZCI6IjEyMDUiLCJUb3AiOjAuMCwiTGVmdCI6MC4wLCJSaWdodCI6MC4wLCJCb3R0b20iOjAuMH0sIlBhZGRpbmciOnsiJGlkIjoiMTIwNiIsIlRvcCI6MC4wLCJMZWZ0IjowLjAsIlJpZ2h0IjowLjAsIkJvdHRvbSI6MC4wfSwiQmFja2dyb3VuZCI6bnVsbCwiSXNWaXNpYmxlIjp0cnVlLCJXaWR0aCI6MC4wLCJIZWlnaHQiOjAuMCwiQm9yZGVyU3R5bGUiOm51bGwsIlBhcmVudFN0eWxlIjpudWxsfSwiUmVjdGFuZ2xlU3R5bGUiOnsiJGlkIjoiMTIwNyIsIk1hcmdpbiI6eyIkaWQiOiIxMjA4IiwiVG9wIjowLjAsIkxlZnQiOjAuMCwiUmlnaHQiOjAuMCwiQm90dG9tIjowLjB9LCJQYWRkaW5nIjp7IiRpZCI6IjEyMDkiLCJUb3AiOjAuMCwiTGVmdCI6MC4wLCJSaWdodCI6MC4wLCJCb3R0b20iOjAuMH0sIkJhY2tncm91bmQiOnsiJGlkIjoiMTIxMCIsIkNvbG9yIjp7IiRpZCI6IjEyMTEiLCJBIjoyNTUsIlIiOjI1NSwiRyI6MTkyLCJCIjowfX0sIklzVmlzaWJsZSI6dHJ1ZSwiV2lkdGgiOjAuMCwiSGVpZ2h0IjowLjAsIkJvcmRlclN0eWxlIjp7IiRpZCI6IjEyMTIiLCJMaW5lQ29sb3IiOnsiJGlkIjoiMTIxMyIsIiR0eXBlIjoiTkxSRS5Db21tb24uRG9tLlNvbGlkQ29sb3JCcnVzaCwgTkxSRS5Db21tb24iLCJDb2xvciI6eyIkaWQiOiIxMjE0IiwiQSI6MjU1LCJSIjo4NSwiRyI6NjQsIkIiOjB9fSwiTGluZVdlaWdodCI6MC4wLCJMaW5lVHlwZSI6MCwiUGFyZW50U3R5bGUiOm51bGx9LCJQYXJlbnRTdHlsZSI6bnVsbH0sIk1hcmdpbiI6eyIkaWQiOiIxMjE1IiwiVG9wIjowLjAsIkxlZnQiOjAuMCwiUmlnaHQiOjAuMCwiQm90dG9tIjowLjB9LCJQYWRkaW5nIjp7IiRpZCI6IjEyMTYiLCJUb3AiOjAuMCwiTGVmdCI6MC4wLCJSaWdodCI6MC4wLCJCb3R0b20iOjAuMH0sIkJhY2tncm91bmQiOm51bGwsIklzVmlzaWJsZSI6dHJ1ZSwiV2lkdGgiOjAuMCwiSGVpZ2h0IjowLjAsIkJvcmRlclN0eWxlIjpudWxsLCJQYXJlbnRTdHlsZSI6bnVsbH0sIkJhY2tncm91bmRTdHlsZSI6eyIkaWQiOiIxMjE3IiwiTWFyZ2luIjp7IiRpZCI6IjEyMTgiLCJUb3AiOjAuMCwiTGVmdCI6MC4wLCJSaWdodCI6MC4wLCJCb3R0b20iOjAuMH0sIlBhZGRpbmciOnsiJGlkIjoiMTIxOSIsIlRvcCI6MC4wLCJMZWZ0IjowLjAsIlJpZ2h0IjowLjAsIkJvdHRvbSI6MC4wfSwiQmFja2dyb3VuZCI6eyIkaWQiOiIxMjIwIiwiQ29sb3IiOnsiJGlkIjoiMTIyMSIsIkEiOjUxLCJSIjoxNjUsIkciOjE2NSwiQiI6MTY1fX0sIklzVmlzaWJsZSI6dHJ1ZSwiV2lkdGgiOjAuMCwiSGVpZ2h0IjowLjAsIkJvcmRlclN0eWxlIjp7IiRpZCI6IjEyMjIiLCJMaW5lQ29sb3IiOnsiJGlkIjoiMTIyMyIsIiR0eXBlIjoiTkxSRS5Db21tb24uRG9tLlNvbGlkQ29sb3JCcnVzaCwgTkxSRS5Db21tb24iLCJDb2xvciI6eyIkaWQiOiIxMjI0IiwiQSI6MjU1LCJSIjo4NSwiRyI6NjQsIkIiOjB9fSwiTGluZVdlaWdodCI6MC4wLCJMaW5lVHlwZSI6MCwiUGFyZW50U3R5bGUiOm51bGx9LCJQYXJlbnRTdHlsZSI6bnVsbH0sIklzQWJvdmVUaW1lYmFuZCI6ZmFsc2UsIk1hcmdpbiI6eyIkaWQiOiIxMjI1IiwiVG9wIjowLjAsIkxlZnQiOjAuMCwiUmlnaHQiOjAuMCwiQm90dG9tIjowLjB9LCJQYWRkaW5nIjp7IiRpZCI6IjEyMjYiLCJUb3AiOjAuMCwiTGVmdCI6MC4wLCJSaWdodCI6MC4wLCJCb3R0b20iOjAuMH0sIklzVmlzaWJsZSI6ZmFsc2UsIldpZHRoIjo4ODkuMCwiSGVpZ2h0Ijo5My4xMzMzMDg0MTA2NDQ1MzEsIkJvcmRlclN0eWxlIjp7IiRpZCI6IjEyMjciLCJMaW5lQ29sb3IiOm51bGwsIkxpbmVXZWlnaHQiOjAuMCwiTGluZVR5cGUiOjAsIlBhcmVudFN0eWxlIjpudWxsfSwiUGFyZW50U3R5bGUiOm51bGx9fV0sIkN1bHR1cmVJbmZvTmFtZSI6ImVuLVVTIiwiU3R5bGVOYW1lIjpudWxsLCJWZXJzaW9uIjp7IiRpZCI6IjEyMjgiLCJWZXJzaW9uIjoiMy42LjIiLCJPcmlnaW5hbEFzc2VtYmx5VmVyc2lvbiI6bnVsbCwiRWRpdGlvbiI6bnVsbCwiTGFzdFNhdmVkRWRpdGlvbiI6MiwiSXNQbHVzRWRpdGlvbiI6ZmFsc2UsIklzUHJvRWRpdGlvbiI6ZmFsc2V9LCJFZmZlY3QiOjEsIlN0eWxlIjp7IiRpZCI6IjEyMjkiLCJUaW1lYmFuZFN0eWxlIjp7IiRpZCI6IjEyMzAiLCJTY2FsZU1hcmtpbmciOjEsIlNoYXBlIjowLCJTaGFwZVN0eWxlIjp7IiRpZCI6IjEyMzEiLCJNYXJnaW4iOnsiJGlkIjoiMTIzMiIsIlRvcCI6MC4wLCJMZWZ0IjoxMC4wLCJSaWdodCI6MTAuMCwiQm90dG9tIjowLjB9LCJQYWRkaW5nIjp7IiRpZCI6IjEyMzMiLCJUb3AiOjMuMCwiTGVmdCI6MC4wLCJSaWdodCI6MC4wLCJCb3R0b20iOjMuMH0sIkJhY2tncm91bmQiOnsiJGlkIjoiMTIzNCIsIkNvbG9yIjp7IiRpZCI6IjEyMzUiLCJBIjoyNTUsIlIiOjY4LCJHIjo4NCwiQiI6MTA2fX0sIklzVmlzaWJsZSI6dHJ1ZSwiV2lkdGgiOjg1OC4wLCJIZWlnaHQiOjIwLjAsIkJvcmRlclN0eWxlIjp7IiRpZCI6IjEyMzYiLCJMaW5lQ29sb3IiOnsiJGlkIjoiMTIzNyIsIiR0eXBlIjoiTkxSRS5Db21tb24uRG9tLlNvbGlkQ29sb3JCcnVzaCwgTkxSRS5Db21tb24iLCJDb2xvciI6eyIkaWQiOiIxMjM4IiwiQSI6MjU1LCJSIjoyNTUsIkciOjAsIkIiOjB9fSwiTGluZVdlaWdodCI6MC4wLCJMaW5lVHlwZSI6MCwiUGFyZW50U3R5bGUiOm51bGx9LCJQYXJlbnRTdHlsZSI6bnVsbH0sIk1pZGRsZVRpZXJTaGFwZVN0eWxlIjp7IiRpZCI6IjEyMzkiLCJNYXJnaW4iOnsiJGlkIjoiMTI0MCIsIlRvcCI6MC4wLCJMZWZ0IjoxMC4wLCJSaWdodCI6MTAuMCwiQm90dG9tIjowLjB9LCJQYWRkaW5nIjp7IiRpZCI6IjEyNDEiLCJUb3AiOjMuMCwiTGVmdCI6MC4wLCJSaWdodCI6MC4wLCJCb3R0b20iOjMuMH0sIkJhY2tncm91bmQiOnsiJGlkIjoiMTI0MiIsIkNvbG9yIjp7IiRpZCI6IjEyNDMiLCJBIjoyNTUsIlIiOjY4LCJHIjo4NCwiQiI6MTA2fX0sIklzVmlzaWJsZSI6dHJ1ZSwiV2lkdGgiOjg1OC4wLCJIZWlnaHQiOjIwLjAsIkJvcmRlclN0eWxlIjp7IiRpZCI6IjEyNDQiLCJMaW5lQ29sb3IiOnsiJGlkIjoiMTI0NSIsIiR0eXBlIjoiTkxSRS5Db21tb24uRG9tLlNvbGlkQ29sb3JCcnVzaCwgTkxSRS5Db21tb24iLCJDb2xvciI6eyIkaWQiOiIxMjQ2IiwiQSI6MjU1LCJSIjoyNTUsIkciOjAsIkIiOjB9fSwiTGluZVdlaWdodCI6MC4wLCJMaW5lVHlwZSI6MCwiUGFyZW50U3R5bGUiOm51bGx9LCJQYXJlbnRTdHlsZSI6bnVsbH0sIkJvdHRvbVRpZXJTaGFwZVN0eWxlIjp7IiRpZCI6IjEyNDciLCJNYXJnaW4iOnsiJGlkIjoiMTI0OCIsIlRvcCI6MC4wLCJMZWZ0IjoxMC4wLCJSaWdodCI6MTAuMCwiQm90dG9tIjowLjB9LCJQYWRkaW5nIjp7IiRpZCI6IjEyNDkiLCJUb3AiOjMuMCwiTGVmdCI6MC4wLCJSaWdodCI6MC4wLCJCb3R0b20iOjMuMH0sIkJhY2tncm91bmQiOnsiJGlkIjoiMTI1MCIsIkNvbG9yIjp7IiRpZCI6IjEyNTEiLCJBIjoyNTUsIlIiOjY4LCJHIjo4NCwiQiI6MTA2fX0sIklzVmlzaWJsZSI6dHJ1ZSwiV2lkdGgiOjg1OC4wLCJIZWlnaHQiOjIwLjAsIkJvcmRlclN0eWxlIjp7IiRpZCI6IjEyNTIiLCJMaW5lQ29sb3IiOnsiJGlkIjoiMTI1MyIsIiR0eXBlIjoiTkxSRS5Db21tb24uRG9tLlNvbGlkQ29sb3JCcnVzaCwgTkxSRS5Db21tb24iLCJDb2xvciI6eyIkaWQiOiIxMjU0IiwiQSI6MjU1LCJSIjoyNTUsIkciOjAsIkIiOjB9fSwiTGluZVdlaWdodCI6MC4wLCJMaW5lVHlwZSI6MCwiUGFyZW50U3R5bGUiOm51bGx9LCJQYXJlbnRTdHlsZSI6bnVsbH0sIlJpZ2h0RW5kQ2Fwc1N0eWxlIjp7IiRpZCI6IjEyNTUiLCJGb250U2V0dGluZ3MiOnsiJGlkIjoiMTI1NiIsIkZvbnRTaXplIjoxOCwiRm9udE5hbWUiOiJDYWxpYnJpIiwiSXNCb2xkIjp0cnVlLCJJc0l0YWxpYyI6ZmFsc2UsIklzVW5kZXJsaW5lZCI6ZmFsc2UsIlBhcmVudFN0eWxlIjpudWxsfSwiQXV0b1NpemUiOjAsIkZvcmVncm91bmQiOnsiJGlkIjoiMTI1NyIsIkNvbG9yIjp7IiRpZCI6IjEyNTg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yNTkiLCJUb3AiOjAuMCwiTGVmdCI6MC4wLCJSaWdodCI6MjAuMCwiQm90dG9tIjowLjB9LCJQYWRkaW5nIjp7IiRpZCI6IjEyNjAiLCJUb3AiOjAuMCwiTGVmdCI6MC4wLCJSaWdodCI6MC4wLCJCb3R0b20iOjAuMH0sIkJhY2tncm91bmQiOnsiJGlkIjoiMTI2MSIsIkNvbG9yIjp7IiRpZCI6IjEyNjIiLCJBIjowLCJSIjowLCJHIjowLCJCIjowfX0sIklzVmlzaWJsZSI6ZmFsc2UsIldpZHRoIjowLjAsIkhlaWdodCI6MC4wLCJCb3JkZXJTdHlsZSI6bnVsbCwiUGFyZW50U3R5bGUiOm51bGx9LCJMZWZ0RW5kQ2Fwc1N0eWxlIjp7IiRpZCI6IjEyNjMiLCJGb250U2V0dGluZ3MiOnsiJGlkIjoiMTI2NCIsIkZvbnRTaXplIjoxOCwiRm9udE5hbWUiOiJDYWxpYnJpIiwiSXNCb2xkIjp0cnVlLCJJc0l0YWxpYyI6ZmFsc2UsIklzVW5kZXJsaW5lZCI6ZmFsc2UsIlBhcmVudFN0eWxlIjpudWxsfSwiQXV0b1NpemUiOjAsIkZvcmVncm91bmQiOnsiJGlkIjoiMTI2NSIsIkNvbG9yIjp7IiRpZCI6IjEyNj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yNjciLCJUb3AiOjAuMCwiTGVmdCI6MjAuMCwiUmlnaHQiOjAuMCwiQm90dG9tIjowLjB9LCJQYWRkaW5nIjp7IiRpZCI6IjEyNjgiLCJUb3AiOjAuMCwiTGVmdCI6MC4wLCJSaWdodCI6MC4wLCJCb3R0b20iOjAuMH0sIkJhY2tncm91bmQiOnsiJGlkIjoiMTI2OSIsIkNvbG9yIjp7IiRyZWYiOiIxMjYyIn19LCJJc1Zpc2libGUiOmZhbHNlLCJXaWR0aCI6MC4wLCJIZWlnaHQiOjAuMCwiQm9yZGVyU3R5bGUiOm51bGwsIlBhcmVudFN0eWxlIjpudWxsfSwiVG9kYXlUZXh0U3R5bGUiOnsiJGlkIjoiMTI3MCIsIkZvbnRTZXR0aW5ncyI6eyIkaWQiOiIxMjcxIiwiRm9udFNpemUiOjEyLCJGb250TmFtZSI6IkNhbGlicmkiLCJJc0JvbGQiOmZhbHNlLCJJc0l0YWxpYyI6ZmFsc2UsIklzVW5kZXJsaW5lZCI6ZmFsc2UsIlBhcmVudFN0eWxlIjpudWxsfSwiQXV0b1NpemUiOjAsIkZvcmVncm91bmQiOnsiJGlkIjoiMTI3MiIsIkNvbG9yIjp7IiRpZCI6IjEyNzM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I3NCIsIlRvcCI6MC4wLCJMZWZ0IjowLjAsIlJpZ2h0IjowLjAsIkJvdHRvbSI6MC4wfSwiUGFkZGluZyI6eyIkaWQiOiIxMjc1IiwiVG9wIjowLjAsIkxlZnQiOjAuMCwiUmlnaHQiOjAuMCwiQm90dG9tIjowLjB9LCJCYWNrZ3JvdW5kIjp7IiRpZCI6IjEyNzYiLCJDb2xvciI6eyIkcmVmIjoiMTI2MiJ9fSwiSXNWaXNpYmxlIjpmYWxzZSwiV2lkdGgiOjAuMCwiSGVpZ2h0IjowLjAsIkJvcmRlclN0eWxlIjpudWxsLCJQYXJlbnRTdHlsZSI6bnVsbH0sIlRvZGF5TWFya2VyU3R5bGUiOnsiJGlkIjoiMTI3NyIsIk1hcmdpbiI6eyIkaWQiOiIxMjc4IiwiVG9wIjowLjAsIkxlZnQiOjAuMCwiUmlnaHQiOjAuMCwiQm90dG9tIjowLjB9LCJQYWRkaW5nIjp7IiRpZCI6IjEyNzkiLCJUb3AiOjAuMCwiTGVmdCI6MC4wLCJSaWdodCI6MC4wLCJCb3R0b20iOjAuMH0sIkJhY2tncm91bmQiOnsiJGlkIjoiMTI4MCIsIkNvbG9yIjp7IiRpZCI6IjEyODEiLCJBIjoyNTUsIlIiOjI1NSwiRyI6MCwiQiI6MH19LCJJc1Zpc2libGUiOnRydWUsIldpZHRoIjowLjAsIkhlaWdodCI6MC4wLCJCb3JkZXJTdHlsZSI6bnVsbCwiUGFyZW50U3R5bGUiOm51bGx9LCJTY2FsZVN0eWxlIjp7IiRpZCI6IjEyODIiLCJTaGFwZSI6MywiU2hvd1NlZ21lbnRTZXBhcmF0b3JzIjpmYWxzZSwiU2VnbWVudFNlcGFyYXRvck9wYWNpdHkiOjMwLCJIYXNCZWVuVmlzaWJsZUJlZm9yZSI6dHJ1ZSwiRm9udFNldHRpbmdzIjp7IiRpZCI6IjEyODMiLCJGb250U2l6ZSI6MTIsIkZvbnROYW1lIjoiQ2FsaWJyaSIsIklzQm9sZCI6ZmFsc2UsIklzSXRhbGljIjpmYWxzZSwiSXNVbmRlcmxpbmVkIjpmYWxzZSwiUGFyZW50U3R5bGUiOm51bGx9LCJBdXRvU2l6ZSI6MCwiRm9yZWdyb3VuZCI6eyIkaWQiOiIxMjg0IiwiQ29sb3IiOnsiJGlkIjoiMTI4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Mjg2IiwiVG9wIjowLjAsIkxlZnQiOjUuMCwiUmlnaHQiOjAuMCwiQm90dG9tIjowLjB9LCJQYWRkaW5nIjp7IiRpZCI6IjEyODciLCJUb3AiOjAuMCwiTGVmdCI6MC4wLCJSaWdodCI6MC4wLCJCb3R0b20iOjAuMH0sIkJhY2tncm91bmQiOnsiJGlkIjoiMTI4OCIsIkNvbG9yIjp7IiRyZWYiOiIxMjYyIn19LCJJc1Zpc2libGUiOnRydWUsIldpZHRoIjowLjAsIkhlaWdodCI6MC4wLCJCb3JkZXJTdHlsZSI6bnVsbCwiUGFyZW50U3R5bGUiOm51bGx9LCJTaW5nbGVTY2FsZVNoYXBlU3R5bGUiOnsiJGlkIjoiMTI4OSIsIlNoYXBlIjowLCJIZWlnaHQiOjAuMH0sIk1pZGRsZVRpZXJTY2FsZVN0eWxlIjp7IiRpZCI6IjEyOTAiLCJTaGFwZSI6MywiU2hvd1NlZ21lbnRTZXBhcmF0b3JzIjpmYWxzZSwiU2VnbWVudFNlcGFyYXRvck9wYWNpdHkiOjMwLCJIYXNCZWVuVmlzaWJsZUJlZm9yZSI6ZmFsc2UsIkZvbnRTZXR0aW5ncyI6eyIkaWQiOiIxMjkxIiwiRm9udFNpemUiOjEyLCJGb250TmFtZSI6IkNhbGlicmkiLCJJc0JvbGQiOmZhbHNlLCJJc0l0YWxpYyI6ZmFsc2UsIklzVW5kZXJsaW5lZCI6ZmFsc2UsIlBhcmVudFN0eWxlIjpudWxsfSwiQXV0b1NpemUiOjAsIkZvcmVncm91bmQiOnsiJGlkIjoiMTI5MiIsIkNvbG9yIjp7IiRpZCI6IjEyOT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MTI5NCIsIlRvcCI6MC4wLCJMZWZ0Ijo1LjAsIlJpZ2h0IjowLjAsIkJvdHRvbSI6MC4wfSwiUGFkZGluZyI6eyIkaWQiOiIxMjk1IiwiVG9wIjowLjAsIkxlZnQiOjAuMCwiUmlnaHQiOjAuMCwiQm90dG9tIjowLjB9LCJCYWNrZ3JvdW5kIjp7IiRpZCI6IjEyOTYiLCJDb2xvciI6eyIkaWQiOiIxMjk3IiwiQSI6MCwiUiI6MCwiRyI6MCwiQiI6MH19LCJJc1Zpc2libGUiOmZhbHNlLCJXaWR0aCI6MC4wLCJIZWlnaHQiOjAuMCwiQm9yZGVyU3R5bGUiOm51bGwsIlBhcmVudFN0eWxlIjpudWxsfSwiQm90dG9tVGllclNjYWxlU3R5bGUiOnsiJGlkIjoiMTI5OCIsIlNoYXBlIjozLCJTaG93U2VnbWVudFNlcGFyYXRvcnMiOmZhbHNlLCJTZWdtZW50U2VwYXJhdG9yT3BhY2l0eSI6MzAsIkhhc0JlZW5WaXNpYmxlQmVmb3JlIjpmYWxzZSwiRm9udFNldHRpbmdzIjp7IiRpZCI6IjEyOTkiLCJGb250U2l6ZSI6MTIsIkZvbnROYW1lIjoiQ2FsaWJyaSIsIklzQm9sZCI6ZmFsc2UsIklzSXRhbGljIjpmYWxzZSwiSXNVbmRlcmxpbmVkIjpmYWxzZSwiUGFyZW50U3R5bGUiOm51bGx9LCJBdXRvU2l6ZSI6MCwiRm9yZWdyb3VuZCI6eyIkaWQiOiIxMzAwIiwiQ29sb3IiOnsiJGlkIjoiMTMwM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xMzAyIiwiVG9wIjowLjAsIkxlZnQiOjUuMCwiUmlnaHQiOjAuMCwiQm90dG9tIjowLjB9LCJQYWRkaW5nIjp7IiRpZCI6IjEzMDMiLCJUb3AiOjAuMCwiTGVmdCI6MC4wLCJSaWdodCI6MC4wLCJCb3R0b20iOjAuMH0sIkJhY2tncm91bmQiOnsiJGlkIjoiMTMwNCIsIkNvbG9yIjp7IiRpZCI6IjEzMDUiLCJBIjowLCJSIjowLCJHIjowLCJCIjowfX0sIklzVmlzaWJsZSI6ZmFsc2UsIldpZHRoIjowLjAsIkhlaWdodCI6MC4wLCJCb3JkZXJTdHlsZSI6bnVsbCwiUGFyZW50U3R5bGUiOm51bGx9LCJFbGFwc2VkVGltZUJhY2tncm91bmQiOnsiJGlkIjoiMTMwNiIsIkNvbG9yIjp7IiRpZCI6IjEzMDciLCJBIjoxOTEsIlIiOjI1NSwiRyI6MCwiQiI6MH19LCJBcHBlbmRZZWFyT25ZZWFyQ2hhbmdlIjpmYWxzZSwiRWxhcHNlZFRpbWVGb3JtYXQiOjAsIlRvZGF5TWFya2VyUG9zaXRpb24iOjAsIlF1aWNrUG9zaXRpb24iOjMsIkFic29sdXRlUG9zaXRpb24iOjI2LjgyMTI2LCJNYXJnaW4iOnsiJGlkIjoiMTMwOCIsIlRvcCI6MC4wLCJMZWZ0IjoxMC4wLCJSaWdodCI6MTAuMCwiQm90dG9tIjowLjB9LCJQYWRkaW5nIjp7IiRpZCI6IjEzMDkiLCJUb3AiOjAuMCwiTGVmdCI6MC4wLCJSaWdodCI6MC4wLCJCb3R0b20iOjAuMH0sIkJhY2tncm91bmQiOnsiJGlkIjoiMTMxMCIsIkNvbG9yIjp7IiRpZCI6IjEzMTEiLCJBIjoyNTUsIlIiOjQ3LCJHIjo1NCwiQiI6MTUzfX0sIklzVmlzaWJsZSI6dHJ1ZSwiV2lkdGgiOjAuMCwiSGVpZ2h0IjowLjAsIkJvcmRlclN0eWxlIjpudWxsLCJQYXJlbnRTdHlsZSI6bnVsbH0sIkRlZmF1bHRNaWxlc3RvbmVTdHlsZSI6eyIkaWQiOiIxMzEyIiwiU2hhcGUiOjIsIkNvbm5lY3Rvck1hcmdpbiI6eyIkaWQiOiIxMzEzIiwiVG9wIjowLjAsIkxlZnQiOjIuMCwiUmlnaHQiOjIuMCwiQm90dG9tIjowLjB9LCJDb25uZWN0b3JTdHlsZSI6eyIkaWQiOiIxMzE0IiwiTGluZUNvbG9yIjp7IiRpZCI6IjEzMTUiLCIkdHlwZSI6Ik5MUkUuQ29tbW9uLkRvbS5Tb2xpZENvbG9yQnJ1c2gsIE5MUkUuQ29tbW9uIiwiQ29sb3IiOnsiJGlkIjoiMTMxNiIsIkEiOjEyNywiUiI6NzksIkciOjEyOSwiQiI6MTg5fX0sIkxpbmVXZWlnaHQiOjEuMCwiTGluZVR5cGUiOjAsIlBhcmVudFN0eWxlIjpudWxsfSwiSXNCZWxvd1RpbWViYW5kIjpmYWxzZSwiUG9zaXRpb25PblRhc2siOjAsIkhpZGVEYXRlIjpmYWxzZSwiU2hhcGVTaXplIjoxLCJTcGFjaW5nIjoyLjAsIlBhZGRpbmciOnsiJGlkIjoiMTMxNyIsIlRvcCI6Ny4wLCJMZWZ0IjozLjAsIlJpZ2h0IjowLjAsIkJvdHRvbSI6Mi4wfSwiU2hhcGVTdHlsZSI6eyIkaWQiOiIxMzE4IiwiTWFyZ2luIjp7IiRpZCI6IjEzMTkiLCJUb3AiOjAuMCwiTGVmdCI6MC4wLCJSaWdodCI6MC4wLCJCb3R0b20iOjAuMH0sIlBhZGRpbmciOnsiJGlkIjoiMTMyMCIsIlRvcCI6MC4wLCJMZWZ0IjowLjAsIlJpZ2h0IjowLjAsIkJvdHRvbSI6MC4wfSwiQmFja2dyb3VuZCI6eyIkaWQiOiIxMzIxIiwiQ29sb3IiOnsiJGlkIjoiMTMyMiIsIkEiOjI1NSwiUiI6MCwiRyI6MTE0LCJCIjoxODh9fSwiSXNWaXNpYmxlIjp0cnVlLCJXaWR0aCI6MTMuMCwiSGVpZ2h0IjoxMy4wLCJCb3JkZXJTdHlsZSI6eyIkaWQiOiIxMzIzIiwiTGluZUNvbG9yIjp7IiRpZCI6IjEzMjQiLCIkdHlwZSI6Ik5MUkUuQ29tbW9uLkRvbS5Tb2xpZENvbG9yQnJ1c2gsIE5MUkUuQ29tbW9uIiwiQ29sb3IiOnsiJGlkIjoiMTMyNSIsIkEiOjI1NSwiUiI6MjU1LCJHIjowLCJCIjowfX0sIkxpbmVXZWlnaHQiOjAuMCwiTGluZVR5cGUiOjAsIlBhcmVudFN0eWxlIjpudWxsfSwiUGFyZW50U3R5bGUiOm51bGx9LCJUaXRsZVN0eWxlIjp7IiRpZCI6IjEzMjYiLCJGb250U2V0dGluZ3MiOnsiJGlkIjoiMTMyNyIsIkZvbnRTaXplIjoxMSwiRm9udE5hbWUiOiJDYWxpYnJpIiwiSXNCb2xkIjp0cnVlLCJJc0l0YWxpYyI6ZmFsc2UsIklzVW5kZXJsaW5lZCI6ZmFsc2UsIlBhcmVudFN0eWxlIjpudWxsfSwiQXV0b1NpemUiOjAsIkZvcmVncm91bmQiOnsiJGlkIjoiMTMyOCIsIkNvbG9yIjp7IiRpZCI6IjEzMj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MzMCIsIlRvcCI6MC4wLCJMZWZ0IjowLjAsIlJpZ2h0IjowLjAsIkJvdHRvbSI6MC4wfSwiUGFkZGluZyI6eyIkaWQiOiIxMzMxIiwiVG9wIjowLjAsIkxlZnQiOjAuMCwiUmlnaHQiOjAuMCwiQm90dG9tIjowLjB9LCJCYWNrZ3JvdW5kIjp7IiRpZCI6IjEzMzIiLCJDb2xvciI6eyIkcmVmIjoiMTI2MiJ9fSwiSXNWaXNpYmxlIjp0cnVlLCJXaWR0aCI6MC4wLCJIZWlnaHQiOjAuMCwiQm9yZGVyU3R5bGUiOm51bGwsIlBhcmVudFN0eWxlIjpudWxsfSwiRGF0ZVN0eWxlIjp7IiRpZCI6IjEzMzMiLCJGb250U2V0dGluZ3MiOnsiJGlkIjoiMTMzNCIsIkZvbnRTaXplIjoxMCwiRm9udE5hbWUiOiJDYWxpYnJpIiwiSXNCb2xkIjpmYWxzZSwiSXNJdGFsaWMiOmZhbHNlLCJJc1VuZGVybGluZWQiOmZhbHNlLCJQYXJlbnRTdHlsZSI6bnVsbH0sIkF1dG9TaXplIjowLCJGb3JlZ3JvdW5kIjp7IiRpZCI6IjEzMzUiLCJDb2xvciI6eyIkaWQiOiIxMz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xMzM3IiwiVG9wIjowLjAsIkxlZnQiOjAuMCwiUmlnaHQiOjAuMCwiQm90dG9tIjowLjB9LCJQYWRkaW5nIjp7IiRpZCI6IjEzMzgiLCJUb3AiOjAuMCwiTGVmdCI6MC4wLCJSaWdodCI6MC4wLCJCb3R0b20iOjAuMH0sIkJhY2tncm91bmQiOnsiJGlkIjoiMTMzOSIsIkNvbG9yIjp7IiRyZWYiOiIxMjYyIn19LCJJc1Zpc2libGUiOnRydWUsIldpZHRoIjowLjAsIkhlaWdodCI6MC4wLCJCb3JkZXJTdHlsZSI6bnVsbCwiUGFyZW50U3R5bGUiOm51bGx9LCJEYXRlRm9ybWF0Ijp7IiRpZCI6IjEzN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TM0MSIsIkZvcm1hdCI6MCwiSXNWaXNpYmxlIjpmYWxzZSwiTGFzdEtub3duVmlzaWJpbGl0eVN0YXRlIjpmYWxzZX0sIklzVmlzaWJsZSI6dHJ1ZSwiUGFyZW50U3R5bGUiOm51bGx9LCJEZWZhdWx0VGFza1N0eWxlIjp7IiRpZCI6IjEzNDIiLCJTaGFwZSI6MSwiU2hhcGVUaGlja25lc3MiOjAsIkR1cmF0aW9uRm9ybWF0IjowLCJJbmNsdWRlTm9uV29ya2luZ0RheXNJbkR1cmF0aW9uIjpmYWxzZSwiUGVyY2VudGFnZUNvbXBsZXRlU3R5bGUiOnsiJGlkIjoiMTM0MyIsIkZvbnRTZXR0aW5ncyI6eyIkaWQiOiIxMzQ0IiwiRm9udFNpemUiOjEwLCJGb250TmFtZSI6IkNhbGlicmkiLCJJc0JvbGQiOmZhbHNlLCJJc0l0YWxpYyI6ZmFsc2UsIklzVW5kZXJsaW5lZCI6ZmFsc2UsIlBhcmVudFN0eWxlIjpudWxsfSwiQXV0b1NpemUiOjAsIkZvcmVncm91bmQiOnsiJGlkIjoiMTM0NSIsIkNvbG9yIjp7IiRpZCI6IjEzN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xMzQ3IiwiVG9wIjowLjAsIkxlZnQiOjAuMCwiUmlnaHQiOjAuMCwiQm90dG9tIjowLjB9LCJQYWRkaW5nIjp7IiRpZCI6IjEzNDgiLCJUb3AiOjAuMCwiTGVmdCI6MC4wLCJSaWdodCI6MC4wLCJCb3R0b20iOjAuMH0sIkJhY2tncm91bmQiOnsiJGlkIjoiMTM0OSIsIkNvbG9yIjp7IiRyZWYiOiIxMjYyIn19LCJJc1Zpc2libGUiOnRydWUsIldpZHRoIjowLjAsIkhlaWdodCI6MC4wLCJCb3JkZXJTdHlsZSI6bnVsbCwiUGFyZW50U3R5bGUiOm51bGx9LCJEdXJhdGlvblN0eWxlIjp7IiRpZCI6IjEzNTAiLCJGb250U2V0dGluZ3MiOnsiJGlkIjoiMTM1MSIsIkZvbnRTaXplIjoxMCwiRm9udE5hbWUiOiJDYWxpYnJpIiwiSXNCb2xkIjpmYWxzZSwiSXNJdGFsaWMiOmZhbHNlLCJJc1VuZGVybGluZWQiOmZhbHNlLCJQYXJlbnRTdHlsZSI6bnVsbH0sIkF1dG9TaXplIjowLCJGb3JlZ3JvdW5kIjp7IiRpZCI6IjEzNTIiLCJDb2xvciI6eyIkaWQiOiIxMzU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TM1NCIsIlRvcCI6MC4wLCJMZWZ0IjowLjAsIlJpZ2h0IjowLjAsIkJvdHRvbSI6MC4wfSwiUGFkZGluZyI6eyIkaWQiOiIxMzU1IiwiVG9wIjowLjAsIkxlZnQiOjAuMCwiUmlnaHQiOjAuMCwiQm90dG9tIjowLjB9LCJCYWNrZ3JvdW5kIjp7IiRpZCI6IjEzNTYiLCJDb2xvciI6eyIkcmVmIjoiMTI2MiJ9fSwiSXNWaXNpYmxlIjp0cnVlLCJXaWR0aCI6MC4wLCJIZWlnaHQiOjAuMCwiQm9yZGVyU3R5bGUiOm51bGwsIlBhcmVudFN0eWxlIjpudWxsfSwiSG9yaXpvbnRhbENvbm5lY3RvclN0eWxlIjp7IiRpZCI6IjEzNTciLCJMaW5lQ29sb3IiOnsiJGlkIjoiMTM1OCIsIiR0eXBlIjoiTkxSRS5Db21tb24uRG9tLlNvbGlkQ29sb3JCcnVzaCwgTkxSRS5Db21tb24iLCJDb2xvciI6eyIkaWQiOiIxMzU5IiwiQSI6MjU1LCJSIjoyMDQsIkciOjIwNCwiQiI6MjA0fX0sIkxpbmVXZWlnaHQiOjEuMCwiTGluZVR5cGUiOjAsIlBhcmVudFN0eWxlIjpudWxsfSwiVmVydGljYWxDb25uZWN0b3JTdHlsZSI6eyIkaWQiOiIxMzYwIiwiTGluZUNvbG9yIjp7IiRpZCI6IjEzNjEiLCIkdHlwZSI6Ik5MUkUuQ29tbW9uLkRvbS5Tb2xpZENvbG9yQnJ1c2gsIE5MUkUuQ29tbW9uIiwiQ29sb3IiOnsiJGlkIjoiMTM2MiIsIkEiOjI1NSwiUiI6MjA0LCJHIjoyMDQsIkIiOjIwNH1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1LCJJc0JlbG93VGltZWJhbmQiOmZhbHNlLCJQZXJjZW50YWdlQ29tcGxldGVTaGFwZU9wYWNpdHkiOjM1LCJTaGFwZVN0eWxlIjp7IiRpZCI6IjEzNjMiLCJNYXJnaW4iOnsiJGlkIjoiMTM2NCIsIlRvcCI6MC4wLCJMZWZ0Ijo0LjAsIlJpZ2h0Ijo0LjAsIkJvdHRvbSI6MC4wfSwiUGFkZGluZyI6eyIkaWQiOiIxMzY1IiwiVG9wIjowLjAsIkxlZnQiOjAuMCwiUmlnaHQiOjAuMCwiQm90dG9tIjowLjB9LCJCYWNrZ3JvdW5kIjp7IiRpZCI6IjEzNjYiLCJDb2xvciI6eyIkaWQiOiIxMzY3IiwiQSI6MjU1LCJSIjowLCJHIjoxMTQsIkIiOjE4OH19LCJJc1Zpc2libGUiOnRydWUsIldpZHRoIjowLjAsIkhlaWdodCI6MTAuMCwiQm9yZGVyU3R5bGUiOnsiJGlkIjoiMTM2OCIsIkxpbmVDb2xvciI6eyIkaWQiOiIxMzY5IiwiJHR5cGUiOiJOTFJFLkNvbW1vbi5Eb20uU29saWRDb2xvckJydXNoLCBOTFJFLkNvbW1vbiIsIkNvbG9yIjp7IiRpZCI6IjEzNzAiLCJBIjoyNTUsIlIiOjI1NSwiRyI6MCwiQiI6MH19LCJMaW5lV2VpZ2h0IjowLjAsIkxpbmVUeXBlIjowLCJQYXJlbnRTdHlsZSI6bnVsbH0sIlBhcmVudFN0eWxlIjpudWxsfSwiVGl0bGVTdHlsZSI6eyIkaWQiOiIxMzcxIiwiRm9udFNldHRpbmdzIjp7IiRpZCI6IjEzNzIiLCJGb250U2l6ZSI6MTEsIkZvbnROYW1lIjoiQ2FsaWJyaSIsIklzQm9sZCI6dHJ1ZSwiSXNJdGFsaWMiOmZhbHNlLCJJc1VuZGVybGluZWQiOmZhbHNlLCJQYXJlbnRTdHlsZSI6bnVsbH0sIkF1dG9TaXplIjowLCJGb3JlZ3JvdW5kIjp7IiRpZCI6IjEzNzMiLCJDb2xvciI6eyIkaWQiOiIxMzc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zNzUiLCJUb3AiOjAuMCwiTGVmdCI6MC4wLCJSaWdodCI6MC4wLCJCb3R0b20iOjAuMH0sIlBhZGRpbmciOnsiJGlkIjoiMTM3NiIsIlRvcCI6MC4wLCJMZWZ0IjowLjAsIlJpZ2h0IjowLjAsIkJvdHRvbSI6MC4wfSwiQmFja2dyb3VuZCI6eyIkaWQiOiIxMzc3IiwiQ29sb3IiOnsiJHJlZiI6IjEyNjIifX0sIklzVmlzaWJsZSI6dHJ1ZSwiV2lkdGgiOjAuMCwiSGVpZ2h0IjowLjAsIkJvcmRlclN0eWxlIjpudWxsLCJQYXJlbnRTdHlsZSI6bnVsbH0sIkRhdGVTdHlsZSI6eyIkaWQiOiIxMzc4IiwiRm9udFNldHRpbmdzIjp7IiRpZCI6IjEzNzkiLCJGb250U2l6ZSI6MTAsIkZvbnROYW1lIjoiQ2FsaWJyaSIsIklzQm9sZCI6ZmFsc2UsIklzSXRhbGljIjpmYWxzZSwiSXNVbmRlcmxpbmVkIjpmYWxzZSwiUGFyZW50U3R5bGUiOm51bGx9LCJBdXRvU2l6ZSI6MCwiRm9yZWdyb3VuZCI6eyIkaWQiOiIxMzgwIiwiQ29sb3IiOnsiJGlkIjoiMTM4MS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MTM4MiIsIlRvcCI6MC4wLCJMZWZ0IjowLjAsIlJpZ2h0IjowLjAsIkJvdHRvbSI6MC4wfSwiUGFkZGluZyI6eyIkaWQiOiIxMzgzIiwiVG9wIjowLjAsIkxlZnQiOjAuMCwiUmlnaHQiOjAuMCwiQm90dG9tIjowLjB9LCJCYWNrZ3JvdW5kIjp7IiRpZCI6IjEzODQiLCJDb2xvciI6eyIkcmVmIjoiMTI2MiJ9fSwiSXNWaXNpYmxlIjp0cnVlLCJXaWR0aCI6MC4wLCJIZWlnaHQiOjAuMCwiQm9yZGVyU3R5bGUiOm51bGwsIlBhcmVudFN0eWxlIjpudWxsfSwiRGF0ZUZvcm1hdCI6eyIkaWQiOiIxMzg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zODYiLCJGb3JtYXQiOjAsIklzVmlzaWJsZSI6ZmFsc2UsIkxhc3RLbm93blZpc2liaWxpdHlTdGF0ZSI6ZmFsc2V9LCJJc1Zpc2libGUiOnRydWUsIlBhcmVudFN0eWxlIjpudWxsLCJfZXhwbGljaXRseVNldCI6eyIkaWQiOiIxMzg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xMzg4IiwiR3JpZGxpbmVTdHlsZSI6eyIkaWQiOiIxMzg5IiwiTGluZUNvbG9yIjp7IiRpZCI6IjEzOTAiLCIkdHlwZSI6Ik5MUkUuQ29tbW9uLkRvbS5Tb2xpZENvbG9yQnJ1c2gsIE5MUkUuQ29tbW9uIiwiQ29sb3IiOnsiJGlkIjoiMTM5MSIsIkEiOjM4LCJSIjo5MSwiRyI6MTU1LCJCIjoyMTN9fSwiTGluZVdlaWdodCI6MS4wLCJMaW5lVHlwZSI6MCwiUGFyZW50U3R5bGUiOm51bGx9LCJNYXJnaW4iOnsiJGlkIjoiMTM5MiIsIlRvcCI6MC4wLCJMZWZ0IjowLjAsIlJpZ2h0IjowLjAsIkJvdHRvbSI6MC4wfSwiUGFkZGluZyI6eyIkaWQiOiIxMzkzIiwiVG9wIjowLjAsIkxlZnQiOjAuMCwiUmlnaHQiOjAuMCwiQm90dG9tIjowLjB9LCJCYWNrZ3JvdW5kIjpudWxsLCJJc1Zpc2libGUiOmZhbHNlLCJXaWR0aCI6MC4wLCJIZWlnaHQiOjAuMCwiQm9yZGVyU3R5bGUiOnsiJGlkIjoiMTM5NCIsIkxpbmVDb2xvciI6bnVsbCwiTGluZVdlaWdodCI6MC4wLCJMaW5lVHlwZSI6MCwiUGFyZW50U3R5bGUiOm51bGx9LCJQYXJlbnRTdHlsZSI6bnVsbH0sIkFjdGl2aXR5TGluZVBhbmVsU3R5bGUiOnsiJGlkIjoiMTM5NSIsIkFjdGl2aXR5TGluZVN0eWxlIjp7IiRpZCI6IjEzOTYiLCJMaW5lQ29sb3IiOnsiJGlkIjoiMTM5NyIsIiR0eXBlIjoiTkxSRS5Db21tb24uRG9tLlNvbGlkQ29sb3JCcnVzaCwgTkxSRS5Db21tb24iLCJDb2xvciI6eyIkaWQiOiIxMzk4IiwiQSI6MzgsIlIiOjY4LCJHIjoxMTQsIkIiOjE5Nn19LCJMaW5lV2VpZ2h0IjoxLjAsIkxpbmVUeXBlIjowLCJQYXJlbnRTdHlsZSI6bnVsbH0sIk1hcmdpbiI6eyIkaWQiOiIxMzk5IiwiVG9wIjowLjAsIkxlZnQiOjAuMCwiUmlnaHQiOjAuMCwiQm90dG9tIjowLjB9LCJQYWRkaW5nIjp7IiRpZCI6IjE0MDAiLCJUb3AiOjAuMCwiTGVmdCI6MC4wLCJSaWdodCI6MC4wLCJCb3R0b20iOjAuMH0sIkJhY2tncm91bmQiOm51bGwsIklzVmlzaWJsZSI6dHJ1ZSwiV2lkdGgiOjAuMCwiSGVpZ2h0IjowLjAsIkJvcmRlclN0eWxlIjp7IiRpZCI6IjE0MDEiLCJMaW5lQ29sb3IiOm51bGwsIkxpbmVXZWlnaHQiOjAuMCwiTGluZVR5cGUiOjAsIlBhcmVudFN0eWxlIjpudWxsfSwiUGFyZW50U3R5bGUiOm51bGx9LCJTaG93RWxhcHNlZFRpbWVHcmFkaWVudFN0eWxlIjpmYWxzZSwiVGltZWJhbmRSZXNlcnZlZExlZnRBcmVhU3R5bGUiOnsiJGlkIjoiMTQwMiIsIkFjdGl2aXR5SGVhZGVyV2lkdGgiOjAuMCwiSXNTZXQiOmZhbHNlfSwiRGVmYXVsdFN3aW1sYW5lU3R5bGUiOm51bGx9LCJTY2FsZSI6bnVsbCwiU2NhbGVWMiI6eyIkaWQiOiIxNDAzIiwiU3RhcnREYXRlIjoiMDAwMS0wMS0wMVQwMDowMDowMCIsIkVuZERhdGUiOiIwMDAxLTAxLTAxVDAwOjAwOjAwIiwiQXV0b0RhdGVSYW5nZSI6dHJ1ZSwiV29ya2luZ0RheXMiOjMxLCJGaXNjYWxZZWFyIjp7IiRpZCI6IjE0MDQiLCJTdGFydE1vbnRoIjoxLCJVc2VTdGFydGluZ1llYXJGb3JOdW1iZXJpbmciOnRydWUsIlNob3dGaXNjYWxZZWFyTGFiZWwiOnRydWV9LCJUb2RheU1hcmtlclRleHQiOiJUb2RheSIsIkF1dG9TY2FsZVR5cGUiOnRydWUsIlRpbWViYW5kU2NhbGVzIjp7IiRpZCI6IjE0MDUiLCJUb3BTY2FsZUxheWVyIjp7IiRpZCI6IjE0MDYiLCJGb3JtYXQiOiJNTU0iLCJUeXBlIjoyfSwiTWlkZGxlU2NhbGVMYXllciI6eyIkaWQiOiIxNDA3IiwiRm9ybWF0IjpudWxsLCJUeXBlIjowfSwiQm90dG9tU2NhbGVMYXllciI6eyIkaWQiOiIxNDA4IiwiRm9ybWF0IjpudWxsLCJUeXBlIjowfX19LCJNaWxlc3RvbmVzIjpbXSwiVGFza3MiOltdLCJTd2ltbGFuZXMiOltdLCJNc1Byb2plY3RJdGVtc1RyZWUiOnsiJGlkIjoiMTQwOSIsIlJvb3QiOnsiSW1wb3J0SWQiOm51bGwsIklzSW1wb3J0ZWQiOmZhbHNlLCJDaGlsZHJlbiI6W119fSwiTWV0YWRhdGEiOnsiJGlkIjoiMTQxMCIsIkV4Y2VsU2hlZXROYW1lIjoiU2hlZXQxIiwiSXRlbXNUaXRsZXMiOiJbXCJUT00gUmV2aWV3c1wiLFwiUHJpbWFyeSBQcm92aWRlciBTcGVjaWZpY2F0aW9uIERldmVsb3BtZW50XCIsXCJQcmltYXJ5IFByb3ZpZGVyIFRlbmRlclwiLFwiQWxsIHJlbWFpbmluZyBUZW5kZXJzXCIsXCJJbnRlZ3JhdGlvbiB3b3JrIGNvbXBsZXRlZCBmb3IgR1BzIGFuZCBmb3IgQ29tbXVuaXR5IFRydXN0wqDCoMKgwqBcIixcIkRhdGEgUHJvdGVjdGlvbiBJbXBhY3QgQXNzZXNzbWVudCBpbml0aWF0ZWQgYW5kIHNpZ24gb2ZmIGFjaGlldmVkwqBcIixcIkNyZWF0aW9uIG9mIFRlc3QgKERldmVsb3BtZW50KSBhbmQgTGl2ZSAoUHJlLVByb2R1Y3Rpb24pIGVudmlyb25tZW50cy7CoFwiLFwiU3lzdGVtIEJ1aWxkL0NvbmZpZ3VyZWQgaW4gcmVhZGluZXNzIGZvciB0ZXN0aW5nwqDCoFwiLFwiU3lzdGVtIFRlc3RpbmfCoGNvbXBsZXRlZCBhbmQgc2lnbmVkIG9mZsKgXCIsXCJUZWNobmljYWwgZ28tbGl2ZSBkYXRlwqAgLSBSZWFkeSBmb3IgU2VydmljZcKgXCIsXCJUcnVzdCBEZXBsb3ltZW50cyAob25nb2luZyB0byBKdW5lIDIwMjUpXCIsXCJDb21wbGV0ZSBzY29waW5nICYgc3VibWl0IGJpZCB0byBOSFNFL0lcIixcIk5IU0UvSSBBcHByb3ZhbCBvZiBDYXBpdGFsIEZ1bmRpbmdcIixcIlByb2R1Y2UgYW5kIEFwcHJvdmUgT3V0bGluZSBCdXNpbmVzcyBDYXNlIChSZXZlbnVlKVwiLFwiUHJvY3VyZW1lbnQgcHJvY2VzcywgRnVsbCBCdXNpbmVzcyBDYXNlICYgYXdhcmQgY29udHJhY3RcIixcIkNvbXBsZXRlIEltcGxlbWVudGF0aW9uXCIsXCJQcm9kdWNlIGFuZCBBcHByb3ZlIE91dGxpbmUgQnVzaW5lc3MgQ2FzZSAoUmV2ZW51ZSlcIixcIlByb2N1cmVtZW50IHByb2Nlc3MsIEZ1bGwgQnVzaW5lc3MgQ2FzZSAmIGF3YXJkIGNvbnRyYWN0XCJdIiwiSXRlbXNTd2ltbGFuZXMiOiJbXCJNRVNcIixcIk1FU1wiLFwiTUVTXCIsXCJNRVNcIixcIkdQIGFuZCBDb21tdW5pdHkgT3JkZXJDb21tcyBQcm9qZWN0IFwiLFwiR1AgYW5kIENvbW11bml0eSBPcmRlckNvbW1zIFByb2plY3QgXCIsXCJHUCBhbmQgQ29tbXVuaXR5IE9yZGVyQ29tbXMgUHJvamVjdCBcIixcIkdQIGFuZCBDb21tdW5pdHkgT3JkZXJDb21tcyBQcm9qZWN0IFwiLFwiR1AgYW5kIENvbW11bml0eSBPcmRlckNvbW1zIFByb2plY3QgXCIsXCJHUCBhbmQgQ29tbXVuaXR5IE9yZGVyQ29tbXMgUHJvamVjdCBcIixcIkdQIGFuZCBDb21tdW5pdHkgT3JkZXJDb21tcyBQcm9qZWN0IFwiLFwiQXV0b21hdGVkIERpZ2l0YWwgSW1hZ2luZyBhbmQgQW5hbHlzaXMgZm9yIEZJU0hcIixcIkF1dG9tYXRlZCBEaWdpdGFsIEltYWdpbmcgYW5kIEFuYWx5c2lzIGZvciBGSVNIXCIsXCJBdXRvbWF0ZWQgRGlnaXRhbCBJbWFnaW5nIGFuZCBBbmFseXNpcyBmb3IgRklTSFwiLFwiQXV0b21hdGVkIERpZ2l0YWwgSW1hZ2luZyBhbmQgQW5hbHlzaXMgZm9yIEZJU0hcIixcIkF1dG9tYXRlZCBEaWdpdGFsIEltYWdpbmcgYW5kIEFuYWx5c2lzIGZvciBGSVNIXCIsXCJEaWdpdGFsIEhpc3RvcGF0aG9sb2d5IFwiLFwiRGlnaXRhbCBIaXN0b3BhdGhvbG9neSBcIl0iLCJNc2VMYXRlc3RJbXBvcnRJdGVtcyI6IntcIiRpZFwiOlwiMVwiLFwiUm9vdFwiOntcIkltcG9ydElkXCI6bnVsbCxcIklzSW1wb3J0ZWRcIjpmYWxzZSxcIkNoaWxkcmVuXCI6W3tcIiRpZFwiOlwiMlwiLFwiSW1wb3J0SWRcIjpcIlRPTSBSZXZpZXdzXCIsXCJJc0ltcG9ydGVkXCI6dHJ1ZSxcIkNoaWxkcmVuXCI6W119LHtcIiRpZFwiOlwiM1wiLFwiSW1wb3J0SWRcIjpcIlByaW1hcnkgUHJvdmlkZXIgU3BlY2lmaWNhdGlvbiBEZXZlbG9wbWVudFwiLFwiSXNJbXBvcnRlZFwiOnRydWUsXCJDaGlsZHJlblwiOltdfSx7XCIkaWRcIjpcIjRcIixcIkltcG9ydElkXCI6XCJQcmltYXJ5IFByb3ZpZGVyIFRlbmRlclwiLFwiSXNJbXBvcnRlZFwiOnRydWUsXCJDaGlsZHJlblwiOltdfSx7XCIkaWRcIjpcIjVcIixcIkltcG9ydElkXCI6XCJBbGwgcmVtYWluaW5nIFRlbmRlcnNcIixcIklzSW1wb3J0ZWRcIjp0cnVlLFwiQ2hpbGRyZW5cIjpbXX0se1wiJGlkXCI6XCI2XCIsXCJJbXBvcnRJZFwiOlwiSW50ZWdyYXRpb24gd29yayBjb21wbGV0ZWQgZm9yIEdQcyBhbmQgZm9yIENvbW11bml0eSBUcnVzdMKgwqDCoMKgXCIsXCJJc0ltcG9ydGVkXCI6dHJ1ZSxcIkNoaWxkcmVuXCI6W119LHtcIiRpZFwiOlwiN1wiLFwiSW1wb3J0SWRcIjpcIkRhdGEgUHJvdGVjdGlvbiBJbXBhY3QgQXNzZXNzbWVudCBpbml0aWF0ZWQgYW5kIHNpZ24gb2ZmIGFjaGlldmVkwqBcIixcIklzSW1wb3J0ZWRcIjp0cnVlLFwiQ2hpbGRyZW5cIjpbXX0se1wiJGlkXCI6XCI4XCIsXCJJbXBvcnRJZFwiOlwiQ3JlYXRpb24gb2YgVGVzdCAoRGV2ZWxvcG1lbnQpIGFuZCBMaXZlIChQcmUtUHJvZHVjdGlvbikgZW52aXJvbm1lbnRzLsKgXCIsXCJJc0ltcG9ydGVkXCI6dHJ1ZSxcIkNoaWxkcmVuXCI6W119LHtcIiRpZFwiOlwiOVwiLFwiSW1wb3J0SWRcIjpcIlN5c3RlbSBCdWlsZC9Db25maWd1cmVkIGluIHJlYWRpbmVzcyBmb3IgdGVzdGluZ8KgwqBcIixcIklzSW1wb3J0ZWRcIjp0cnVlLFwiQ2hpbGRyZW5cIjpbXX0se1wiJGlkXCI6XCIxMFwiLFwiSW1wb3J0SWRcIjpcIlN5c3RlbSBUZXN0aW5nwqBjb21wbGV0ZWQgYW5kIHNpZ25lZCBvZmbCoFwiLFwiSXNJbXBvcnRlZFwiOnRydWUsXCJDaGlsZHJlblwiOltdfSx7XCIkaWRcIjpcIjExXCIsXCJJbXBvcnRJZFwiOlwiVGVjaG5pY2FsIGdvLWxpdmUgZGF0ZcKgIC0gUmVhZHkgZm9yIFNlcnZpY2XCoFwiLFwiSXNJbXBvcnRlZFwiOnRydWUsXCJDaGlsZHJlblwiOltdfSx7XCIkaWRcIjpcIjEyXCIsXCJJbXBvcnRJZFwiOlwiVHJ1c3QgRGVwbG95bWVudHMgKG9uZ29pbmcgdG8gSnVuZSAyMDI1KVwiLFwiSXNJbXBvcnRlZFwiOnRydWUsXCJDaGlsZHJlblwiOltdfSx7XCIkaWRcIjpcIjEzXCIsXCJJbXBvcnRJZFwiOlwiQ29tcGxldGUgc2NvcGluZyAmIHN1Ym1pdCBiaWQgdG8gTkhTRS9JXCIsXCJJc0ltcG9ydGVkXCI6dHJ1ZSxcIkNoaWxkcmVuXCI6W119LHtcIiRpZFwiOlwiMTRcIixcIkltcG9ydElkXCI6XCJOSFNFL0kgQXBwcm92YWwgb2YgQ2FwaXRhbCBGdW5kaW5nXCIsXCJJc0ltcG9ydGVkXCI6dHJ1ZSxcIkNoaWxkcmVuXCI6W119LHtcIiRpZFwiOlwiMTVcIixcIkltcG9ydElkXCI6XCJQcm9kdWNlIGFuZCBBcHByb3ZlIE91dGxpbmUgQnVzaW5lc3MgQ2FzZSAoUmV2ZW51ZSlcIixcIklzSW1wb3J0ZWRcIjp0cnVlLFwiQ2hpbGRyZW5cIjpbXX0se1wiJGlkXCI6XCIxNlwiLFwiSW1wb3J0SWRcIjpcIlByb2N1cmVtZW50IHByb2Nlc3MsIEZ1bGwgQnVzaW5lc3MgQ2FzZSAmIGF3YXJkIGNvbnRyYWN0XCIsXCJJc0ltcG9ydGVkXCI6dHJ1ZSxcIkNoaWxkcmVuXCI6W119LHtcIiRpZFwiOlwiMTdcIixcIkltcG9ydElkXCI6XCJDb21wbGV0ZSBJbXBsZW1lbnRhdGlvblwiLFwiSXNJbXBvcnRlZFwiOnRydWUsXCJDaGlsZHJlblwiOltdfSx7XCIkaWRcIjpcIjE4XCIsXCJJbXBvcnRJZFwiOlwiUHJvZHVjZSBhbmQgQXBwcm92ZSBPdXRsaW5lIEJ1c2luZXNzIENhc2UgKFJldmVudWUpXCIsXCJJc0ltcG9ydGVkXCI6dHJ1ZSxcIkNoaWxkcmVuXCI6W119LHtcIiRpZFwiOlwiMTlcIixcIkltcG9ydElkXCI6XCJQcm9jdXJlbWVudCBwcm9jZXNzLCBGdWxsIEJ1c2luZXNzIENhc2UgJiBhd2FyZCBjb250cmFjdFwiLFwiSXNJbXBvcnRlZFwiOnRydWUsXCJDaGlsZHJlblwiOltdfV19fSIsIkNvbHVtbnNNYXBwaW5nIjoiW3tcIiRpZFwiOlwiMVwiLFwiU2VsZWN0ZWRNYXBwaW5nXCI6MSxcIkNvbHVtbkhlYWRlclwiOlwiQ29sdW1uMFwiLFwiQ29sdW1uRnJpZW5kbHlOYW1lXCI6XCJQcm9qZWN0XCJ9LHtcIiRpZFwiOlwiMlwiLFwiU2VsZWN0ZWRNYXBwaW5nXCI6MixcIkNvbHVtbkhlYWRlclwiOlwiQ29sdW1uMVwiLFwiQ29sdW1uRnJpZW5kbHlOYW1lXCI6XCJUYXNrXCJ9LHtcIiRpZFwiOlwiM1wiLFwiU2VsZWN0ZWRNYXBwaW5nXCI6MyxcIkNvbHVtbkhlYWRlclwiOlwiQ29sdW1uMlwiLFwiQ29sdW1uRnJpZW5kbHlOYW1lXCI6XCJTdGFydFwifSx7XCIkaWRcIjpcIjRcIixcIlNlbGVjdGVkTWFwcGluZ1wiOjQsXCJDb2x1bW5IZWFkZXJcIjpcIkNvbHVtbjNcIixcIkNvbHVtbkZyaWVuZGx5TmFtZVwiOlwiRmluaXNoXCJ9XSIsIkhlYWRlclJvd0luZGV4IjoiMCIsIk1zZVN5bmNCeVVpZCI6IkZhbHNlIiwiU291cmNlVGVtcGxhdGUiOiJ7XCIkaWRcIjpcIjFcIixcIklkXCI6XCJjYzI2Zjg2My0yN2NlLTQ4MGUtYTU4OS1iM2YxMmYyZDZlYjBcIixcIkN1bHR1cmVJbmZvTmFtZVwiOlwiZW4tVVNcIixcIlZlcnNpb25cIjp7XCIkaWRcIjpcIjJcIixcIlRlbXBsYXRlRG9tVmVyc2lvblwiOlwiMS4yLjBcIn0sXCJFZmZlY3RcIjoxLFwiU3R5bGVcIjp7XCIkaWRcIjpcIjNcIixcIlRpbWViYW5kU3R5bGVcIjp7XCIkaWRcIjpcIjRcIixcIlNjYWxlTWFya2luZ1wiOjE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jgsXCJHXCI6ODQsXCJCXCI6MTA2fX0sXCJJc1Zpc2libGVcIjp0cnVlLFwiV2lkdGhcIjo4NTguMCxcIkhlaWdodFwiOjIwLjAsXCJCb3JkZXJTdHlsZVwiOntcIiRpZFwiOlwiMTBcIixcIkxpbmVDb2xvclwiOntcIiRpZFwiOlwiMTFcIixcIiR0eXBlXCI6XCJOTFJFLkNvbW1vbi5Eb20uU29saWRDb2xvckJydXNoLCBOTFJFLkNvbW1vblwiLFwiQ29sb3JcIjp7XCIkaWRcIjpcIjEyXCIsXCJBXCI6MjU1LFwiUlwiOjI1NSxcIkdcIjowLFwiQlwiOjB9fSxcIkxpbmVXZWlnaHRcIjowLjAsXCJMaW5lVHlwZVwiOjB9fSxcIk1pZGRsZVRpZXJTaGFwZVN0eWxlXCI6e1wiJGlkXCI6XCIxM1wiLFwiTWFyZ2luXCI6e1wiJGlkXCI6XCIxNFwiLFwiVG9wXCI6MC4wLFwiTGVmdFwiOjEwLjAsXCJSaWdodFwiOjEwLjAsXCJCb3R0b21cIjowLjB9LFwiUGFkZGluZ1wiOntcIiRpZFwiOlwiMTVcIixcIlRvcFwiOjMuMCxcIkxlZnRcIjowLjAsXCJSaWdodFwiOjAuMCxcIkJvdHRvbVwiOjMuMH0sXCJCYWNrZ3JvdW5kXCI6e1wiJGlkXCI6XCIxNlwiLFwiQ29sb3JcIjp7XCIkaWRcIjpcIjE3XCIsXCJBXCI6MjU1LFwiUlwiOjY4LFwiR1wiOjg0LFwiQlwiOjEwNn19LFwiSXNWaXNpYmxlXCI6dHJ1ZSxcIldpZHRoXCI6ODU4LjAsXCJIZWlnaHRcIjoyMC4wLFwiQm9yZGVyU3R5bGVcIjp7XCIkaWRcIjpcIjE4XCIsXCJMaW5lQ29sb3JcIjp7XCIkaWRcIjpcIjE5XCIsXCIkdHlwZVwiOlwiTkxSRS5Db21tb24uRG9tLlNvbGlkQ29sb3JCcnVzaCwgTkxSRS5Db21tb25cIixcIkNvbG9yXCI6e1wiJGlkXCI6XCIyMFwiLFwiQVwiOjI1NSxcIlJcIjoyNTUsXCJHXCI6MCxcIkJcIjowfX0sXCJMaW5lV2VpZ2h0XCI6MC4wLFwiTGluZVR5cGVcIjowfX0sXCJCb3R0b21UaWVyU2hhcGVTdHlsZVwiOntcIiRpZFwiOlwiMjFcIixcIk1hcmdpblwiOntcIiRpZFwiOlwiMjJcIixcIlRvcFwiOjAuMCxcIkxlZnRcIjoxMC4wLFwiUmlnaHRcIjoxMC4wLFwiQm90dG9tXCI6MC4wfSxcIlBhZGRpbmdcIjp7XCIkaWRcIjpcIjIzXCIsXCJUb3BcIjozLjAsXCJMZWZ0XCI6MC4wLFwiUmlnaHRcIjowLjAsXCJCb3R0b21cIjozLjB9LFwiQmFja2dyb3VuZFwiOntcIiRpZFwiOlwiMjRcIixcIkNvbG9yXCI6e1wiJGlkXCI6XCIyNVwiLFwiQVwiOjI1NSxcIlJcIjo2OCxcIkdcIjo4NCxcIkJcIjoxMDZ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4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AuMCxcIkJvdHRvbVwiOjAuMH0sXCJQYWRkaW5nXCI6e1wiJGlkXCI6XCIzNFwiLFwiVG9wXCI6MC4wLFwiTGVmdFwiOjAuMCxcIlJpZ2h0XCI6MC4wLFwiQm90dG9tXCI6MC4wfSxcIkJhY2tncm91bmRcIjp7XCIkaWRcIjpcIjM1XCIsXCJDb2xvclwiOntcIiRpZFwiOlwiMzZcIixcIkFcIjowLFwiUlwiOjAsXCJHXCI6MCxcIkJcIjowfX0sXCJJc1Zpc2libGVcIjp0cnV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dHJ1ZSxcIldpZHRoXCI6MC4wLFwiSGVpZ2h0XCI6MC4wLFwiQm9yZGVyU3R5bGVcIjpudWxsfSxcIlRvZGF5TWFya2VyU3R5bGVcIjp7XCIkaWRcIjpcIjUxXCIsXCJNYXJnaW5cIjp7XCIkaWRcIjpcIjUyXCIsXCJUb3BcIjowLjAsXCJMZWZ0XCI6MC4wLFwiUmlnaHRcIjowLjAsXCJCb3R0b21cIjowLjB9LFwiUGFkZGluZ1wiOntcIiRpZFwiOlwiNTNcIixcIlRvcFwiOjAuMCxcIkxlZnRcIjowLjAsXCJSaWdodFwiOjAuMCxcIkJvdHRvbVwiOjAuMH0sXCJCYWNrZ3JvdW5kXCI6e1wiJGlkXCI6XCI1NFwiLFwiQ29sb3JcIjp7XCIkaWRcIjpcIjU1XCIsXCJBXCI6MjU1LFwiUlwiOjI1NSxcIkdcIjowLFwiQlwiOjB9fSxcIklzVmlzaWJsZVwiOnRydWUsXCJXaWR0aFwiOjAuMCxcIkhlaWdodFwiOjAuMCxcIkJvcmRlclN0eWxlXCI6bnVsbH0sXCJTY2FsZVN0eWxlXCI6e1wiJGlkXCI6XCI1NlwiLFwiU2hvd1NlZ21lbnRTZXBhcmF0b3JzXCI6ZmFsc2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mYWxzZSxcIlNlZ21lbnRTZXBhcmF0b3JPcGFjaXR5XCI6MzAsXCJTaGFwZVwiOjMsXCJIYXNCZWVuVmlzaWJsZUJlZm9yZVwiOmZhbHNlLFwiRm9udFNldHRpbmdzXCI6e1wiJGlkXCI6XCI2NFwiLFwiRm9udFNpemVcIjoxMixcIkZvbnROYW1lXCI6XCJDYWxpYnJpXCIsXCJJc0JvbGRcIjpmYWxzZSxcIklzSXRhbGljXCI6ZmFsc2UsXCJJc1VuZGVybGluZWRcIjpmYWxzZX0sXCJBdXRvU2l6ZVwiOjAsXCJGb3JlZ3JvdW5kXCI6e1wiJGlkXCI6XCI2NVwiLFwiQ29sb3JcIjp7XCIkaWRcIjpcIjY2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3XCIsXCJUb3BcIjowLjAsXCJMZWZ0XCI6NS4wLFwiUmlnaHRcIjowLjAsXCJCb3R0b21cIjowLjB9LFwiUGFkZGluZ1wiOntcIiRpZFwiOlwiNjhcIixcIlRvcFwiOjAuMCxcIkxlZnRcIjowLjAsXCJSaWdodFwiOjAuMCxcIkJvdHRvbVwiOjAuMH0sXCJCYWNrZ3JvdW5kXCI6e1wiJGlkXCI6XCI2OVwiLFwiQ29sb3JcIjp7XCIkaWRcIjpcIjcwXCIsXCJBXCI6MCxcIlJcIjowLFwiR1wiOjAsXCJCXCI6MH19LFwiSXNWaXNpYmxlXCI6ZmFsc2UsXCJXaWR0aFwiOjAuMCxcIkhlaWdodFwiOjAuMCxcIkJvcmRlclN0eWxlXCI6bnVsbH0sXCJCb3R0b21UaWVyU2NhbGVTdHlsZVwiOntcIiRpZFwiOlwiNzFcIixcIlNob3dTZWdtZW50U2VwYXJhdG9yc1wiOmZhbHNlLFwiU2VnbWVudFNlcGFyYXRvck9wYWNpdHlcIjozMCxcIlNoYXBlXCI6MyxcIkhhc0JlZW5WaXNpYmxlQmVmb3JlXCI6ZmFsc2UsXCJGb250U2V0dGluZ3NcIjp7XCIkaWRcIjpcIjcyXCIsXCJGb250U2l6ZVwiOjEyLFwiRm9udE5hbWVcIjpcIkNhbGlicmlcIixcIklzQm9sZFwiOmZhbHNlLFwiSXNJdGFsaWNcIjpmYWxzZSxcIklzVW5kZXJsaW5lZFwiOmZhbHNlfSxcIkF1dG9TaXplXCI6MCxcIkZvcmVncm91bmRcIjp7XCIkaWRcIjpcIjczXCIsXCJDb2xvclwiOntcIiRpZFwiOlwiNzR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zVcIixcIlRvcFwiOjAuMCxcIkxlZnRcIjo1LjAsXCJSaWdodFwiOjAuMCxcIkJvdHRvbVwiOjAuMH0sXCJQYWRkaW5nXCI6e1wiJGlkXCI6XCI3NlwiLFwiVG9wXCI6MC4wLFwiTGVmdFwiOjAuMCxcIlJpZ2h0XCI6MC4wLFwiQm90dG9tXCI6MC4wfSxcIkJhY2tncm91bmRcIjp7XCIkaWRcIjpcIjc3XCIsXCJDb2xvclwiOntcIiRpZFwiOlwiNzhcIixcIkFcIjowLFwiUlwiOjAsXCJHXCI6MCxcIkJcIjowfX0sXCJJc1Zpc2libGVcIjpmYWxzZSxcIldpZHRoXCI6MC4wLFwiSGVpZ2h0XCI6MC4wLFwiQm9yZGVyU3R5bGVcIjpudWxsfSxcIlNpbmdsZVNjYWxlU2hhcGVTdHlsZVwiOm51bGwsXCJFbGFwc2VkVGltZUJhY2tncm91bmRcIjp7XCIkaWRcIjpcIjc5XCIsXCJDb2xvclwiOntcIiRpZFwiOlwiODBcIixcIkFcIjoxOTEsXCJSXCI6MjU1LFwiR1wiOjAsXCJCXCI6MH19LFwiQXBwZW5kWWVhck9uWWVhckNoYW5nZVwiOmZhbHNlLFwiRWxhcHNlZFRpbWVGb3JtYXRcIjoyLFwiVG9kYXlNYXJrZXJQb3NpdGlvblwiOjMsXCJRdWlja1Bvc2l0aW9uXCI6MixcIkFic29sdXRlUG9zaXRpb25cIjo0MDUuMCxcIk1hcmdpblwiOntcIiRpZFwiOlwiODFcIixcIlRvcFwiOjAuMCxcIkxlZnRcIjoxMC4wLFwiUmlnaHRcIjoxMC4wLFwiQm90dG9tXCI6MC4wfSxcIlBhZGRpbmdcIjp7XCIkaWRcIjpcIjgyXCIsXCJUb3BcIjowLjAsXCJMZWZ0XCI6MC4wLFwiUmlnaHRcIjowLjAsXCJCb3R0b21cIjowLjB9LFwiQmFja2dyb3VuZFwiOntcIiRpZFwiOlwiODNcIixcIkNvbG9yXCI6e1wiJGlkXCI6XCI4NFwiLFwiQVwiOjI1NSxcIlJcIjo0NyxcIkdcIjo1NCxcIkJcIjoxNTN9fSxcIklzVmlzaWJsZVwiOnRydWUsXCJXaWR0aFwiOjAuMCxcIkhlaWdodFwiOjAuMCxcIkJvcmRlclN0eWxlXCI6bnVsbH0sXCJEZWZhdWx0TWlsZXN0b25lU3R5bGVcIjp7XCIkaWRcIjpcIjg1XCIsXCJTaGFwZVwiOjIsXCJDb25uZWN0b3JNYXJnaW5cIjp7XCIkaWRcIjpcIjg2XCIsXCJUb3BcIjowLjAsXCJMZWZ0XCI6Mi4wLFwiUmlnaHRcIjoyLjAsXCJCb3R0b21cIjowLjB9LFwiQ29ubmVjdG9yU3R5bGVcIjp7XCIkaWRcIjpcIjg3XCIsXCJMaW5lQ29sb3JcIjp7XCIkaWRcIjpcIjg4XCIsXCIkdHlwZVwiOlwiTkxSRS5Db21tb24uRG9tLlNvbGlkQ29sb3JCcnVzaCwgTkxSRS5Db21tb25cIixcIkNvbG9yXCI6e1wiJGlkXCI6XCI4OVwiLFwiQVwiOjEyNyxcIlJcIjo3OSxcIkdcIjoxMjksXCJCXCI6MTg5fX0sXCJMaW5lV2VpZ2h0XCI6MS4wLFwiTGluZVR5cGVcIjowfSxcIklzQmVsb3dUaW1lYmFuZFwiOmZhbHNlLFwiSGlkZURhdGVcIjpmYWxzZSxcIlNoYXBlU2l6ZVwiOjEsXCJTcGFjaW5nXCI6Mi4wLFwiUGFkZGluZ1wiOntcIiRpZFwiOlwiOTBcIixcIlRvcFwiOjcuMCxcIkxlZnRcIjozLjAsXCJSaWdodFwiOjAuMCxcIkJvdHRvbVwiOjIuMH0sXCJQb3NpdGlvblwiOm51bGwsXCJQb3NpdGlvbk9uVGFza1wiOjAsXCJTaGFwZVN0eWxlXCI6e1wiJGlkXCI6XCI5MVwiLFwiTWFyZ2luXCI6e1wiJGlkXCI6XCI5MlwiLFwiVG9wXCI6MC4wLFwiTGVmdFwiOjAuMCxcIlJpZ2h0XCI6MC4wLFwiQm90dG9tXCI6MC4wfSxcIlBhZGRpbmdcIjp7XCIkaWRcIjpcIjkzXCIsXCJUb3BcIjowLjAsXCJMZWZ0XCI6MC4wLFwiUmlnaHRcIjowLjAsXCJCb3R0b21cIjowLjB9LFwiQmFja2dyb3VuZFwiOntcIiRpZFwiOlwiOTRcIixcIkNvbG9yXCI6e1wiJGlkXCI6XCI5NVwiLFwiQVwiOjI1NSxcIlJcIjowLFwiR1wiOjExNCxcIkJcIjoxODh9fSxcIklzVmlzaWJsZVwiOnRydWUsXCJXaWR0aFwiOjEzLjAsXCJIZWlnaHRcIjoxMy4wLFwiQm9yZGVyU3R5bGVcIjp7XCIkaWRcIjpcIjk2XCIsXCJMaW5lQ29sb3JcIjp7XCIkaWRcIjpcIjk3XCIsXCIkdHlwZVwiOlwiTkxSRS5Db21tb24uRG9tLlNvbGlkQ29sb3JCcnVzaCwgTkxSRS5Db21tb25cIixcIkNvbG9yXCI6e1wiJGlkXCI6XCI5OFwiLFwiQVwiOjI1NSxcIlJcIjoyNTUsXCJHXCI6MCxcIkJcIjowfX0sXCJMaW5lV2VpZ2h0XCI6MC4wLFwiTGluZVR5cGVcIjowfX0sXCJUaXRsZVN0eWxlXCI6e1wiJGlkXCI6XCI5OVwiLFwiRm9udFNldHRpbmdzXCI6e1wiJGlkXCI6XCIxMDBcIixcIkZvbnRTaXplXCI6MTEsXCJGb250TmFtZVwiOlwiQ2FsaWJyaVwiLFwiSXNCb2xkXCI6dHJ1ZSxcIklzSXRhbGljXCI6ZmFsc2UsXCJJc1VuZGVybGluZWRcIjpmYWxzZX0sXCJBdXRvU2l6ZVwiOjAsXCJGb3JlZ3JvdW5kXCI6e1wiJGlkXCI6XCIxMDFcIixcIkNvbG9yXCI6e1wiJGlkXCI6XCIxMDJ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MTAzXCIsXCJUb3BcIjowLjAsXCJMZWZ0XCI6MC4wLFwiUmlnaHRcIjowLjAsXCJCb3R0b21cIjowLjB9LFwiUGFkZGluZ1wiOntcIiRpZFwiOlwiMTA0XCIsXCJUb3BcIjowLjAsXCJMZWZ0XCI6MC4wLFwiUmlnaHRcIjowLjAsXCJCb3R0b21cIjowLjB9LFwiQmFja2dyb3VuZFwiOntcIiRpZFwiOlwiMTA1XCIsXCJDb2xvclwiOntcIiRyZWZcIjpcIjM2XCJ9fSxcIklzVmlzaWJsZVwiOnRydWUsXCJXaWR0aFwiOjAuMCxcIkhlaWdodFwiOjAuMCxcIkJvcmRlclN0eWxlXCI6bnVsbH0sXCJEYXRlU3R5bGVcIjp7XCIkaWRcIjpcIjEwNlwiLFwiRm9udFNldHRpbmdzXCI6e1wiJGlkXCI6XCIxMDdcIixcIkZvbnRTaXplXCI6MTAsXCJGb250TmFtZVwiOlwiQ2FsaWJyaVwiLFwiSXNCb2xkXCI6ZmFsc2UsXCJJc0l0YWxpY1wiOmZhbHNlLFwiSXNVbmRlcmxpbmVkXCI6ZmFsc2V9LFwiQXV0b1NpemVcIjowLFwiRm9yZWdyb3VuZFwiOntcIiRpZFwiOlwiMTA4XCIsXCJDb2xvclwiOntcIiRpZFwiOlwiMT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TBcIixcIlRvcFwiOjAuMCxcIkxlZnRcIjowLjAsXCJSaWdodFwiOjAuMCxcIkJvdHRvbVwiOjAuMH0sXCJQYWRkaW5nXCI6e1wiJGlkXCI6XCIxMTFcIixcIlRvcFwiOjAuMCxcIkxlZnRcIjowLjAsXCJSaWdodFwiOjAuMCxcIkJvdHRvbVwiOjAuMH0sXCJCYWNrZ3JvdW5kXCI6e1wiJGlkXCI6XCIxMTJcIixcIkNvbG9yXCI6e1wiJHJlZlwiOlwiMzZcIn19LFwiSXNWaXNpYmxlXCI6dHJ1ZSxcIldpZHRoXCI6MC4wLFwiSGVpZ2h0XCI6MC4wLFwiQm9yZGVyU3R5bGVcIjpudWxsfSxcIkRhdGVGb3JtYXRcIjp7XCIkaWRcIjpcIjEx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EZWZhdWx0VGFza1N0eWxlXCI6e1wiJGlkXCI6XCIxMTRcIixcIlNoYXBlXCI6MSxcIlNoYXBlVGhpY2tuZXNzXCI6MCxcIkR1cmF0aW9uRm9ybWF0XCI6MCxcIlBlcmNlbnRhZ2VDb21wbGV0ZVN0eWxlXCI6e1wiJGlkXCI6XCIxMTVcIixcIkZvbnRTZXR0aW5nc1wiOntcIiRpZFwiOlwiMTE2XCIsXCJGb250U2l6ZVwiOjEwLFwiRm9udE5hbWVcIjpcIkNhbGlicmlcIixcIklzQm9sZFwiOmZhbHNlLFwiSXNJdGFsaWNcIjpmYWxzZSxcIklzVW5kZXJsaW5lZFwiOmZhbHNlfSxcIkF1dG9TaXplXCI6MCxcIkZvcmVncm91bmRcIjp7XCIkaWRcIjpcIjExN1wiLFwiQ29sb3JcIjp7XCIkaWRcIjpcIjEx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xOVwiLFwiVG9wXCI6MC4wLFwiTGVmdFwiOjAuMCxcIlJpZ2h0XCI6MC4wLFwiQm90dG9tXCI6MC4wfSxcIlBhZGRpbmdcIjp7XCIkaWRcIjpcIjEyMFwiLFwiVG9wXCI6MC4wLFwiTGVmdFwiOjAuMCxcIlJpZ2h0XCI6MC4wLFwiQm90dG9tXCI6MC4wfSxcIkJhY2tncm91bmRcIjp7XCIkaWRcIjpcIjEyMVwiLFwiQ29sb3JcIjp7XCIkcmVmXCI6XCIzNlwifX0sXCJJc1Zpc2libGVcIjp0cnVlLFwiV2lkdGhcIjowLjAsXCJIZWlnaHRcIjowLjAsXCJCb3JkZXJTdHlsZVwiOm51bGx9LFwiRHVyYXRpb25TdHlsZVwiOntcIiRpZFwiOlwiMTIyXCIsXCJGb250U2V0dGluZ3NcIjp7XCIkaWRcIjpcIjEyM1wiLFwiRm9udFNpemVcIjoxMCxcIkZvbnROYW1lXCI6XCJDYWxpYnJpXCIsXCJJc0JvbGRcIjpmYWxzZSxcIklzSXRhbGljXCI6ZmFsc2UsXCJJc1VuZGVybGluZWRcIjpmYWxzZX0sXCJBdXRvU2l6ZVwiOjAsXCJGb3JlZ3JvdW5kXCI6e1wiJGlkXCI6XCIxMjRcIixcIkNvbG9yXCI6e1wiJGlkXCI6XCIxMj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xMjZcIixcIlRvcFwiOjAuMCxcIkxlZnRcIjowLjAsXCJSaWdodFwiOjAuMCxcIkJvdHRvbVwiOjAuMH0sXCJQYWRkaW5nXCI6e1wiJGlkXCI6XCIxMjdcIixcIlRvcFwiOjAuMCxcIkxlZnRcIjowLjAsXCJSaWdodFwiOjAuMCxcIkJvdHRvbVwiOjAuMH0sXCJCYWNrZ3JvdW5kXCI6e1wiJGlkXCI6XCIxMjhcIixcIkNvbG9yXCI6e1wiJHJlZlwiOlwiMzZcIn19LFwiSXNWaXNpYmxlXCI6dHJ1ZSxcIldpZHRoXCI6MC4wLFwiSGVpZ2h0XCI6MC4wLFwiQm9yZGVyU3R5bGVcIjpudWxsfSxcIkhvcml6b250YWxDb25uZWN0b3JTdHlsZVwiOntcIiRpZFwiOlwiMTI5XCIsXCJMaW5lQ29sb3JcIjp7XCIkaWRcIjpcIjEzMFwiLFwiJHR5cGVcIjpcIk5MUkUuQ29tbW9uLkRvbS5Tb2xpZENvbG9yQnJ1c2gsIE5MUkUuQ29tbW9uXCIsXCJDb2xvclwiOntcIiRpZFwiOlwiMTMxXCIsXCJBXCI6MjU1LFwiUlwiOjIwNCxcIkdcIjoyMDQsXCJCXCI6MjA0fX0sXCJMaW5lV2VpZ2h0XCI6MS4wLFwiTGluZVR5cGVcIjowfSxcIlZlcnRpY2FsQ29ubmVjdG9yU3R5bGVcIjp7XCIkaWRcIjpcIjEzMlwiLFwiTGluZUNvbG9yXCI6e1wiJGlkXCI6XCIxMzNcIixcIiR0eXBlXCI6XCJOTFJFLkNvbW1vbi5Eb20uU29saWRDb2xvckJydXNoLCBOTFJFLkNvbW1vblwiLFwiQ29sb3JcIjp7XCIkaWRcIjpcIjEzNFwiLFwiQVwiOjI1NSxcIlJcIjoyMDQsXCJHXCI6MjA0LFwiQlwiOjIwNH19LFwiTGluZVdlaWdodFwiOjAuMCxcIkxpbmVUeXBlXCI6MH0sXCJNYXJnaW5cIjpudWxsLFwiU3RhcnREYXRlUG9zaXRpb25cIjozLFwiRW5kRGF0ZVBvc2l0aW9uXCI6MyxcIlRpdGxlUG9zaXRpb25cIjo0LFwiRHVyYXRpb25Qb3NpdGlvblwiOjYsXCJQZXJjZW50YWdlQ29tcGxldGVkUG9zaXRpb25cIjo2LFwiU3BhY2luZ1wiOjUsXCJJc0JlbG93VGltZWJhbmRcIjpmYWxzZSxcIlBlcmNlbnRhZ2VDb21wbGV0ZVNoYXBlT3BhY2l0eVwiOjM1LFwiR3JvdXBOYW1lXCI6bnVsbCxcIkF0dGFjaGVkTWlsZXN0b25lc1N0eWxlc1wiOm51bGwsXCJTaGFwZVN0eWxlXCI6e1wiJGlkXCI6XCIxMzVcIixcIk1hcmdpblwiOntcIiRpZFwiOlwiMTM2XCIsXCJUb3BcIjowLjAsXCJMZWZ0XCI6NC4wLFwiUmlnaHRcIjo0LjAsXCJCb3R0b21cIjowLjB9LFwiUGFkZGluZ1wiOntcIiRpZFwiOlwiMTM3XCIsXCJUb3BcIjowLjAsXCJMZWZ0XCI6MC4wLFwiUmlnaHRcIjowLjAsXCJCb3R0b21cIjowLjB9LFwiQmFja2dyb3VuZFwiOntcIiRpZFwiOlwiMTM4XCIsXCJDb2xvclwiOntcIiRpZFwiOlwiMTM5XCIsXCJBXCI6MjU1LFwiUlwiOjAsXCJHXCI6MTE0LFwiQlwiOjE4OH19LFwiSXNWaXNpYmxlXCI6dHJ1ZSxcIldpZHRoXCI6MC4wLFwiSGVpZ2h0XCI6MTAuMCxcIkJvcmRlclN0eWxlXCI6e1wiJGlkXCI6XCIxNDBcIixcIkxpbmVDb2xvclwiOntcIiRpZFwiOlwiMTQxXCIsXCIkdHlwZVwiOlwiTkxSRS5Db21tb24uRG9tLlNvbGlkQ29sb3JCcnVzaCwgTkxSRS5Db21tb25cIixcIkNvbG9yXCI6e1wiJGlkXCI6XCIxNDJcIixcIkFcIjoyNTUsXCJSXCI6MjU1LFwiR1wiOjAsXCJCXCI6MH19LFwiTGluZVdlaWdodFwiOjAuMCxcIkxpbmVUeXBlXCI6MH19LFwiVGl0bGVTdHlsZVwiOntcIiRpZFwiOlwiMTQzXCIsXCJGb250U2V0dGluZ3NcIjp7XCIkaWRcIjpcIjE0NFwiLFwiRm9udFNpemVcIjoxMSxcIkZvbnROYW1lXCI6XCJDYWxpYnJpXCIsXCJJc0JvbGRcIjp0cnVlLFwiSXNJdGFsaWNcIjpmYWxzZSxcIklzVW5kZXJsaW5lZFwiOmZhbHNlfSxcIkF1dG9TaXplXCI6MCxcIkZvcmVncm91bmRcIjp7XCIkaWRcIjpcIjE0NVwiLFwiQ29sb3JcIjp7XCIkaWRcIjpcIjE0Nl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xNDdcIixcIlRvcFwiOjAuMCxcIkxlZnRcIjowLjAsXCJSaWdodFwiOjAuMCxcIkJvdHRvbVwiOjAuMH0sXCJQYWRkaW5nXCI6e1wiJGlkXCI6XCIxNDhcIixcIlRvcFwiOjAuMCxcIkxlZnRcIjowLjAsXCJSaWdodFwiOjAuMCxcIkJvdHRvbVwiOjAuMH0sXCJCYWNrZ3JvdW5kXCI6e1wiJGlkXCI6XCIxNDlcIixcIkNvbG9yXCI6e1wiJHJlZlwiOlwiMzZcIn19LFwiSXNWaXNpYmxlXCI6dHJ1ZSxcIldpZHRoXCI6MC4wLFwiSGVpZ2h0XCI6MC4wLFwiQm9yZGVyU3R5bGVcIjpudWxsfSxcIkRhdGVTdHlsZVwiOntcIiRpZFwiOlwiMTUwXCIsXCJGb250U2V0dGluZ3NcIjp7XCIkaWRcIjpcIjE1MVwiLFwiRm9udFNpemVcIjoxMCxcIkZvbnROYW1lXCI6XCJDYWxpYnJpXCIsXCJJc0JvbGRcIjpmYWxzZSxcIklzSXRhbGljXCI6ZmFsc2UsXCJJc1VuZGVybGluZWRcIjpmYWxzZX0sXCJBdXRvU2l6ZVwiOjAsXCJGb3JlZ3JvdW5kXCI6e1wiJGlkXCI6XCIxNTJcIixcIkNvbG9yXCI6e1wiJGlkXCI6XCIxNTNcIixcIkFcIjoyNTUsXCJSXCI6NjgsXCJHXCI6ODQsXCJCXCI6MTA2fX0sXCJCYWNrZ3JvdW5kRmlsbFR5cGVcIjowLFwiTWF4V2lkdGhcIjoyMDAuMCxcIk1heEhlaWdodFwiOlwiSW5maW5pdHlcIixcIlNtYXJ0Rm9yZWdyb3VuZElzQWN0aXZlXCI6ZmFsc2UsXCJIb3Jpem9udGFsQWxpZ25tZW50XCI6MixcIlZlcnRpY2FsQWxpZ25tZW50XCI6MCxcIlNtYXJ0Rm9yZWdyb3VuZFwiOm51bGwsXCJNYXJnaW5cIjp7XCIkaWRcIjpcIjE1NFwiLFwiVG9wXCI6MC4wLFwiTGVmdFwiOjAuMCxcIlJpZ2h0XCI6MC4wLFwiQm90dG9tXCI6MC4wfSxcIlBhZGRpbmdcIjp7XCIkaWRcIjpcIjE1NVwiLFwiVG9wXCI6MC4wLFwiTGVmdFwiOjAuMCxcIlJpZ2h0XCI6MC4wLFwiQm90dG9tXCI6MC4wfSxcIkJhY2tncm91bmRcIjp7XCIkaWRcIjpcIjE1NlwiLFwiQ29sb3JcIjp7XCIkcmVmXCI6XCIzNlwifX0sXCJJc1Zpc2libGVcIjp0cnVlLFwiV2lkdGhcIjowLjAsXCJIZWlnaHRcIjowLjAsXCJCb3JkZXJTdHlsZVwiOm51bGx9LFwiRGF0ZUZvcm1hdFwiOntcIiRpZFwiOlwiMTU3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NThcIixcIkhlYWRlclN0eWxlXCI6e1wiJGlkXCI6XCIxNTlcIixcIlRleHRTdHlsZVwiOntcIiRpZFwiOlwiMTYwXCIsXCJGb250U2V0dGluZ3NcIjp7XCIkaWRcIjpcIjE2MVwiLFwiRm9udFNpemVcIjoxMixcIkZvbnROYW1lXCI6XCJDYWxpYnJpXCIsXCJJc0JvbGRcIjpmYWxzZSxcIklzSXRhbGljXCI6ZmFsc2UsXCJJc1VuZGVybGluZWRcIjpmYWxzZX0sXCJBdXRvU2l6ZVwiOjAsXCJGb3JlZ3JvdW5kXCI6e1wiJGlkXCI6XCIxNjJcIixcIkNvbG9yXCI6e1wiJGlkXCI6XCIxNjN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NjRcIixcIlRvcFwiOjAuMCxcIkxlZnRcIjowLjAsXCJSaWdodFwiOjAuMCxcIkJvdHRvbVwiOjAuMH0sXCJQYWRkaW5nXCI6e1wiJGlkXCI6XCIxNjVcIixcIlRvcFwiOjAuMCxcIkxlZnRcIjowLjAsXCJSaWdodFwiOjAuMCxcIkJvdHRvbVwiOjAuMH0sXCJCYWNrZ3JvdW5kXCI6bnVsbCxcIklzVmlzaWJsZVwiOmZhbHNlLFwiV2lkdGhcIjowLjAsXCJIZWlnaHRcIjowLjAsXCJCb3JkZXJTdHlsZVwiOm51bGx9LFwiUmVjdGFuZ2xlU3R5bGVcIjp7XCIkaWRcIjpcIjE2NlwiLFwiTWFyZ2luXCI6e1wiJGlkXCI6XCIxNjdcIixcIlRvcFwiOjAuMCxcIkxlZnRcIjowLjAsXCJSaWdodFwiOjAuMCxcIkJvdHRvbVwiOjAuMH0sXCJQYWRkaW5nXCI6e1wiJGlkXCI6XCIxNjhcIixcIlRvcFwiOjAuMCxcIkxlZnRcIjowLjAsXCJSaWdodFwiOjAuMCxcIkJvdHRvbVwiOjAuMH0sXCJCYWNrZ3JvdW5kXCI6e1wiJGlkXCI6XCIxNjlcIixcIkNvbG9yXCI6e1wiJGlkXCI6XCIxNzBcIixcIkFcIjoxMjcsXCJSXCI6OTEsXCJHXCI6MTU1LFwiQlwiOjIxM319LFwiSXNWaXNpYmxlXCI6ZmFsc2UsXCJXaWR0aFwiOjAuMCxcIkhlaWdodFwiOjAuMCxcIkJvcmRlclN0eWxlXCI6e1wiJGlkXCI6XCIxNzFcIixcIkxpbmVDb2xvclwiOntcIiRpZFwiOlwiMTcyXCIsXCIkdHlwZVwiOlwiTkxSRS5Db21tb24uRG9tLlNvbGlkQ29sb3JCcnVzaCwgTkxSRS5Db21tb25cIixcIkNvbG9yXCI6e1wiJGlkXCI6XCIxNzNcIixcIkFcIjoyNTUsXCJSXCI6MjU1LFwiR1wiOjAsXCJCXCI6MH19LFwiTGluZVdlaWdodFwiOjAuMCxcIkxpbmVUeXBlXCI6MH19LFwiVGV4dElzVmVydGljYWxcIjpmYWxzZX0sXCJCYWNrZ3JvdW5kU3R5bGVcIjp7XCIkaWRcIjpcIjE3NFwiLFwiTWFyZ2luXCI6e1wiJGlkXCI6XCIxNzVcIixcIlRvcFwiOjAuMCxcIkxlZnRcIjowLjAsXCJSaWdodFwiOjAuMCxcIkJvdHRvbVwiOjAuMH0sXCJQYWRkaW5nXCI6e1wiJGlkXCI6XCIxNzZcIixcIlRvcFwiOjAuMCxcIkxlZnRcIjowLjAsXCJSaWdodFwiOjAuMCxcIkJvdHRvbVwiOjAuMH0sXCJCYWNrZ3JvdW5kXCI6e1wiJGlkXCI6XCIxNzdcIixcIkNvbG9yXCI6e1wiJGlkXCI6XCIxNzhcIixcIkFcIjozOCxcIlJcIjo5MSxcIkdcIjoxNTUsXCJCXCI6MjEzfX0sXCJJc1Zpc2libGVcIjp0cnVlLFwiV2lkdGhcIjowLjAsXCJIZWlnaHRcIjowLjAsXCJCb3JkZXJTdHlsZVwiOntcIiRpZFwiOlwiMTc5XCIsXCJMaW5lQ29sb3JcIjp7XCIkaWRcIjpcIjE4MFwiLFwiJHR5cGVcIjpcIk5MUkUuQ29tbW9uLkRvbS5Tb2xpZENvbG9yQnJ1c2gsIE5MUkUuQ29tbW9uXCIsXCJDb2xvclwiOntcIiRpZFwiOlwiMTgxXCIsXCJBXCI6MjU1LFwiUlwiOjI1NSxcIkdcIjowLFwiQlwiOjB9fSxcIkxpbmVXZWlnaHRcIjowLjAsXCJMaW5lVHlwZVwiOjB9fSxcIklzQWJvdmVUaW1lYmFuZFwiOmZhbHNlfSxcIkN1c3RvbU1pbGVzdG9uZVN0eWxlTGlzdFwiOltdLFwiQ3VzdG9tVGFza1N0eWxlTGlzdFwiOltdLFwiQ3VzdG9tU3dpbWxhbmVEZWZpbml0aW9uU3R5bGVMaXN0XCI6W10sXCJDdXN0b21Td2ltbGFuZVYyU3R5bGVMaXN0XCI6W10sXCJHcmlkbGluZVBhbmVsU3R5bGVcIjp7XCIkaWRcIjpcIjE4MlwiLFwiR3JpZGxpbmVTdHlsZVwiOntcIiRpZFwiOlwiMTgzXCIsXCJMaW5lQ29sb3JcIjp7XCIkaWRcIjpcIjE4NFwiLFwiJHR5cGVcIjpcIk5MUkUuQ29tbW9uLkRvbS5Tb2xpZENvbG9yQnJ1c2gsIE5MUkUuQ29tbW9uXCIsXCJDb2xvclwiOntcIiRpZFwiOlwiMTg1XCIsXCJBXCI6MzgsXCJSXCI6OTEsXCJHXCI6MTU1LFwiQlwiOjIxM319LFwiTGluZVdlaWdodFwiOjEuMCxcIkxpbmVUeXBlXCI6MH0sXCJJc1Zpc2libGVcIjp0cnVlfSxcIkFjdGl2aXR5TGluZVBhbmVsU3R5bGVcIjp7XCIkaWRcIjpcIjE4NlwiLFwiQWN0aXZpdHlMaW5lU3R5bGVcIjp7XCIkaWRcIjpcIjE4N1wiLFwiTGluZUNvbG9yXCI6e1wiJGlkXCI6XCIxODhcIixcIiR0eXBlXCI6XCJOTFJFLkNvbW1vbi5Eb20uU29saWRDb2xvckJydXNoLCBOTFJFLkNvbW1vblwiLFwiQ29sb3JcIjp7XCIkaWRcIjpcIjE4OVwiLFwiQVwiOjM4LFwiUlwiOjY4LFwiR1wiOjExNCxcIkJcIjoxOTZ9fSxcIkxpbmVXZWlnaHRcIjoxLjAsXCJMaW5lVHlwZVwiOjB9LFwiSXNWaXNpYmxlXCI6dHJ1ZX19LFwiU2NhbGVcIjp7XCIkaWRcIjpcIjE5MFwiLFwiU3RhcnREYXRlXCI6XCIwMDAxLTAxLTAxVDAwOjAwOjAwXCIsXCJFbmREYXRlXCI6XCIwMDAxLTAxLTAxVDAwOjAwOjAwXCIsXCJGb3JtYXRcIjpcIndcIixcIlR5cGVcIjoxLFwiQXV0b0RhdGVSYW5nZVwiOnRydWUsXCJXb3JraW5nRGF5c1wiOjMxLFwiVG9kYXlNYXJrZXJUZXh0XCI6XCJUb2RheVwiLFwiQXV0b1NjYWxlVHlwZVwiOnRydWV9LFwiU2NhbGVWMlwiOntcIiRpZFwiOlwiMTkxXCIsXCJTdGFydERhdGVcIjpcIjAwMDEtMDEtMDFUMDA6MDA6MDBcIixcIkVuZERhdGVcIjpcIjAwMDEtMDEtMDFUMDA6MDA6MDBcIixcIkF1dG9EYXRlUmFuZ2VcIjp0cnVlLFwiV29ya2luZ0RheXNcIjozMSxcIlRvZGF5TWFya2VyVGV4dFwiOlwiVG9kYXlcIixcIkF1dG9TY2FsZVR5cGVcIjp0cnVlLFwiVGltZWJhbmRTY2FsZXNcIjp7XCIkaWRcIjpcIjE5MlwiLFwiVG9wU2NhbGVMYXllclwiOntcIiRpZFwiOlwiMTkzXCIsXCJGb3JtYXRcIjpcIndcIixcIlR5cGVcIjoxfSxcIk1pZGRsZVNjYWxlTGF5ZXJcIjp7XCIkaWRcIjpcIjE5NFwiLFwiRm9ybWF0XCI6bnVsbCxcIlR5cGVcIjowfSxcIkJvdHRvbVNjYWxlTGF5ZXJcIjp7XCIkaWRcIjpcIjE5NVwiLFwiRm9ybWF0XCI6bnVsbCxcIlR5cGVcIjowfX19LFwiTWlsZXN0b25lc1wiOltdLFwiVGFza3NcIjpbXSxcIlN3aW1sYW5lc1wiOltdLFwiU3dpbWxhbmVzVjJcIjpbXSxcIlNldHRpbmdzXCI6e1wiJGlkXCI6XCIxOTZcIixcIkltcGFPcHRpb25zXCI6e1wiJGlkXCI6XCIxOTdcIixcIkxlZnRUb1JpZ2h0XCI6ZmFsc2UsXCJQYXlsb2FkT3B0aW9uc1wiOjJ9fSxcIlRpbWVDb25maWd1cmF0aW9uXCI6e1wiJGlkXCI6XCIxOThcIixcIlVzZVRpbWVcIjpmYWxzZSxcIldvcmtEYXlTdGFydFwiOlwiMDA6MDA6MDBcIixcIldvcmtEYXlFbmRcIjpcIjIzOjU5OjAwXCJ9fSJ9LCJTZXR0aW5ncyI6eyIkaWQiOiIxNDExIiwiSW1wYU9wdGlvbnMiOnsiJGlkIjoiMTQxMi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0cnVlLCJJbXBvcnRUeXBlIjo0LCJGaWxlUGF0aCI6IkM6XFxVc2Vyc1xcY2hyaXMuc3RpZmZcXERlc2t0b3BcXDIyMDkyM19NRVMgb3ZlcnZpZXcgdGFibGUueGxzeCIsIlRpbWVDb25maWd1cmF0aW9uIjp7IiRpZCI6IjE0MTMiLCJVc2VUaW1lIjpmYWxzZSwiV29ya0RheVN0YXJ0IjoiMDA6MDA6MDAiLCJXb3JrRGF5RW5kIjoiMjM6NTk6MDAifSwiTGFzdFVzZWRUZW1wbGF0ZUlkIjoiY2MyNmY4NjMtMjdjZS00ODBlLWE1ODktYjNmMTJmMmQ2ZWIwIiwiRmlyc3RXZWVrT2ZZZWFyIjowLCJQbGFjZU1pbGVzdG9uZUF0VGhlQmVnaW5uaW5nT2ZUaGVEYXkiOmZhbHNlfQ=="/>
  <p:tag name="__MASTER" val="__part_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H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H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K&amp;M STP">
      <a:dk1>
        <a:srgbClr val="231F20"/>
      </a:dk1>
      <a:lt1>
        <a:sysClr val="window" lastClr="FFFFFF"/>
      </a:lt1>
      <a:dk2>
        <a:srgbClr val="231F20"/>
      </a:dk2>
      <a:lt2>
        <a:srgbClr val="FFFFFF"/>
      </a:lt2>
      <a:accent1>
        <a:srgbClr val="330072"/>
      </a:accent1>
      <a:accent2>
        <a:srgbClr val="AE2573"/>
      </a:accent2>
      <a:accent3>
        <a:srgbClr val="00A499"/>
      </a:accent3>
      <a:accent4>
        <a:srgbClr val="005EB8"/>
      </a:accent4>
      <a:accent5>
        <a:srgbClr val="768692"/>
      </a:accent5>
      <a:accent6>
        <a:srgbClr val="FFFFFF"/>
      </a:accent6>
      <a:hlink>
        <a:srgbClr val="0072C6"/>
      </a:hlink>
      <a:folHlink>
        <a:srgbClr val="3300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B0B0277D-EF60-4AEE-BA4B-6E2E3CC3D8C3}" vid="{58620CB6-4668-4888-A457-302E1463A4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1525</Words>
  <Application>Microsoft Office PowerPoint</Application>
  <PresentationFormat>Widescreen</PresentationFormat>
  <Paragraphs>311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1_Office Theme</vt:lpstr>
      <vt:lpstr>PowerPoint Presentation</vt:lpstr>
      <vt:lpstr>Conference Programme – morning session</vt:lpstr>
      <vt:lpstr>Conference Programme – afternoon session</vt:lpstr>
      <vt:lpstr>Getting the most out of our conference</vt:lpstr>
      <vt:lpstr>PowerPoint Presentation</vt:lpstr>
      <vt:lpstr>Mentoring – a recap</vt:lpstr>
      <vt:lpstr>Mentoring offers</vt:lpstr>
      <vt:lpstr>Pathology Network Workforce Workshop </vt:lpstr>
      <vt:lpstr>What is Reciprocal Mentoring?</vt:lpstr>
      <vt:lpstr>What is Reciprocal Mentoring?</vt:lpstr>
      <vt:lpstr>Personal Stories</vt:lpstr>
      <vt:lpstr>Proposed KMPN mentoring programme</vt:lpstr>
      <vt:lpstr>PowerPoint Presentation</vt:lpstr>
      <vt:lpstr>PowerPoint Presentation</vt:lpstr>
      <vt:lpstr>ROADSHOW DATES</vt:lpstr>
      <vt:lpstr>Why is a formal pathology network important for  Kent and Medway?</vt:lpstr>
      <vt:lpstr>PowerPoint Presentation</vt:lpstr>
      <vt:lpstr>Milestones by March 2023</vt:lpstr>
      <vt:lpstr>Milestones by March 2023</vt:lpstr>
      <vt:lpstr>The 7 Domains that characterise a Pathology Network are:</vt:lpstr>
      <vt:lpstr>NHSE Maturity Index</vt:lpstr>
      <vt:lpstr>Our Developing Vision – what should this be</vt:lpstr>
      <vt:lpstr> Our Values and Behaviours </vt:lpstr>
      <vt:lpstr>Communications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and Medway  Pathology Network</dc:title>
  <dc:creator>Amanda PRICE</dc:creator>
  <cp:lastModifiedBy>Amanda PRICE</cp:lastModifiedBy>
  <cp:revision>74</cp:revision>
  <dcterms:created xsi:type="dcterms:W3CDTF">2022-05-30T12:54:49Z</dcterms:created>
  <dcterms:modified xsi:type="dcterms:W3CDTF">2022-11-01T17:30:44Z</dcterms:modified>
</cp:coreProperties>
</file>